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07" r:id="rId1"/>
  </p:sldMasterIdLst>
  <p:notesMasterIdLst>
    <p:notesMasterId r:id="rId15"/>
  </p:notesMasterIdLst>
  <p:handoutMasterIdLst>
    <p:handoutMasterId r:id="rId16"/>
  </p:handoutMasterIdLst>
  <p:sldIdLst>
    <p:sldId id="256" r:id="rId2"/>
    <p:sldId id="271" r:id="rId3"/>
    <p:sldId id="269" r:id="rId4"/>
    <p:sldId id="257" r:id="rId5"/>
    <p:sldId id="266" r:id="rId6"/>
    <p:sldId id="267" r:id="rId7"/>
    <p:sldId id="268" r:id="rId8"/>
    <p:sldId id="272" r:id="rId9"/>
    <p:sldId id="273" r:id="rId10"/>
    <p:sldId id="274" r:id="rId11"/>
    <p:sldId id="275" r:id="rId12"/>
    <p:sldId id="264" r:id="rId13"/>
    <p:sldId id="265" r:id="rId14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5994" autoAdjust="0"/>
  </p:normalViewPr>
  <p:slideViewPr>
    <p:cSldViewPr snapToGrid="0" snapToObjects="1">
      <p:cViewPr varScale="1">
        <p:scale>
          <a:sx n="126" d="100"/>
          <a:sy n="126" d="100"/>
        </p:scale>
        <p:origin x="-18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altLang="ja-JP" smtClean="0"/>
              <a:t>2012/11/9</a:t>
            </a:r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altLang="ja-JP" smtClean="0"/>
              <a:t>KOF2012</a:t>
            </a:r>
            <a:r>
              <a:rPr lang="ja-JP" altLang="en-US" smtClean="0"/>
              <a:t>オープニング</a:t>
            </a: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4CF241-B083-8841-B372-10C0EFF64BA0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010500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altLang="ja-JP" smtClean="0"/>
              <a:t>2012/11/9</a:t>
            </a:r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altLang="ja-JP" smtClean="0"/>
              <a:t>KOF2012</a:t>
            </a:r>
            <a:r>
              <a:rPr lang="ja-JP" altLang="en-US" smtClean="0"/>
              <a:t>オープニング</a:t>
            </a: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0D043F-09CD-7543-84A2-39B7BBD040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52958027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D043F-09CD-7543-84A2-39B7BBD040ED}" type="slidenum">
              <a:rPr lang="ja-JP" altLang="en-US" smtClean="0"/>
              <a:pPr/>
              <a:t>1</a:t>
            </a:fld>
            <a:endParaRPr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ja-JP" smtClean="0"/>
              <a:t>2012/11/9</a:t>
            </a:r>
            <a:endParaRPr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altLang="ja-JP" smtClean="0"/>
              <a:t>KOF2012</a:t>
            </a:r>
            <a:r>
              <a:rPr lang="ja-JP" altLang="en-US" smtClean="0"/>
              <a:t>オープニング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185324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 smtClean="0"/>
              <a:t>2012/11/9</a:t>
            </a:r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KOF2012</a:t>
            </a:r>
            <a:r>
              <a:rPr lang="ja-JP" altLang="en-US" smtClean="0"/>
              <a:t>オープニング</a:t>
            </a: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D043F-09CD-7543-84A2-39B7BBD040ED}" type="slidenum">
              <a:rPr lang="ja-JP" altLang="en-US" smtClean="0"/>
              <a:pPr/>
              <a:t>11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744461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タイトル 7"/>
          <p:cNvSpPr>
            <a:spLocks noGrp="1"/>
          </p:cNvSpPr>
          <p:nvPr>
            <p:ph type="ctrTitle"/>
          </p:nvPr>
        </p:nvSpPr>
        <p:spPr>
          <a:xfrm>
            <a:off x="1219200" y="1671756"/>
            <a:ext cx="6858000" cy="2027987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1219200" y="3947392"/>
            <a:ext cx="6858000" cy="1925466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 smtClean="0"/>
              <a:t>マスター サブタイトルの書式設定</a:t>
            </a:r>
            <a:endParaRPr kumimoji="0" lang="en-US" dirty="0"/>
          </a:p>
        </p:txBody>
      </p:sp>
      <p:sp>
        <p:nvSpPr>
          <p:cNvPr id="28" name="日付プレースホルダ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r>
              <a:rPr lang="en-US" altLang="ja-JP" smtClean="0"/>
              <a:t>2012/11/9</a:t>
            </a:r>
            <a:endParaRPr lang="ja-JP" altLang="en-US"/>
          </a:p>
        </p:txBody>
      </p:sp>
      <p:sp>
        <p:nvSpPr>
          <p:cNvPr id="17" name="フッター プレースホルダ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en-US" altLang="ja-JP" smtClean="0"/>
              <a:t>KOF2012</a:t>
            </a:r>
            <a:r>
              <a:rPr lang="ja-JP" altLang="en-US" smtClean="0"/>
              <a:t>オープニング</a:t>
            </a:r>
            <a:endParaRPr lang="ja-JP" altLang="en-US"/>
          </a:p>
        </p:txBody>
      </p:sp>
      <p:sp>
        <p:nvSpPr>
          <p:cNvPr id="29" name="スライド番号プレースホルダ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168D7E7B-8CC2-F342-A7E1-DE33D96AEB01}" type="slidenum">
              <a:rPr lang="ja-JP" altLang="en-US" smtClean="0"/>
              <a:pPr/>
              <a:t>‹#›</a:t>
            </a:fld>
            <a:endParaRPr lang="ja-JP" altLang="en-US"/>
          </a:p>
        </p:txBody>
      </p:sp>
      <p:sp>
        <p:nvSpPr>
          <p:cNvPr id="21" name="正方形/長方形 20"/>
          <p:cNvSpPr/>
          <p:nvPr/>
        </p:nvSpPr>
        <p:spPr>
          <a:xfrm>
            <a:off x="904875" y="1519778"/>
            <a:ext cx="7315200" cy="223140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正方形/長方形 32"/>
          <p:cNvSpPr/>
          <p:nvPr/>
        </p:nvSpPr>
        <p:spPr>
          <a:xfrm>
            <a:off x="914400" y="3871192"/>
            <a:ext cx="7315200" cy="2140535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正方形/長方形 21"/>
          <p:cNvSpPr/>
          <p:nvPr/>
        </p:nvSpPr>
        <p:spPr>
          <a:xfrm>
            <a:off x="904875" y="1519778"/>
            <a:ext cx="228600" cy="22314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正方形/長方形 31"/>
          <p:cNvSpPr/>
          <p:nvPr/>
        </p:nvSpPr>
        <p:spPr>
          <a:xfrm>
            <a:off x="914400" y="3871192"/>
            <a:ext cx="228600" cy="2140535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2012/11/9</a:t>
            </a:r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KOF2012</a:t>
            </a:r>
            <a:r>
              <a:rPr lang="ja-JP" altLang="en-US" smtClean="0"/>
              <a:t>オープニング</a:t>
            </a: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D7E7B-8CC2-F342-A7E1-DE33D96AEB01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2012/11/9</a:t>
            </a:r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KOF2012</a:t>
            </a:r>
            <a:r>
              <a:rPr lang="ja-JP" altLang="en-US" smtClean="0"/>
              <a:t>オープニング</a:t>
            </a: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D7E7B-8CC2-F342-A7E1-DE33D96AEB01}" type="slidenum">
              <a:rPr lang="ja-JP" altLang="en-US" smtClean="0"/>
              <a:pPr/>
              <a:t>‹#›</a:t>
            </a:fld>
            <a:endParaRPr lang="ja-JP" altLang="en-US"/>
          </a:p>
        </p:txBody>
      </p:sp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二等辺三角形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直線コネクタ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2012/11/9</a:t>
            </a:r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KOF2012</a:t>
            </a:r>
            <a:r>
              <a:rPr lang="ja-JP" altLang="en-US" smtClean="0"/>
              <a:t>オープニング</a:t>
            </a: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D7E7B-8CC2-F342-A7E1-DE33D96AEB01}" type="slidenum">
              <a:rPr lang="ja-JP" altLang="en-US" smtClean="0"/>
              <a:pPr/>
              <a:t>‹#›</a:t>
            </a:fld>
            <a:endParaRPr lang="ja-JP" altLang="en-US"/>
          </a:p>
        </p:txBody>
      </p:sp>
      <p:sp>
        <p:nvSpPr>
          <p:cNvPr id="8" name="コンテンツ プレースホルダ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 ヘッダー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r>
              <a:rPr lang="en-US" altLang="ja-JP" smtClean="0"/>
              <a:t>2012/11/9</a:t>
            </a:r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en-US" altLang="ja-JP" smtClean="0"/>
              <a:t>KOF2012</a:t>
            </a:r>
            <a:r>
              <a:rPr lang="ja-JP" altLang="en-US" smtClean="0"/>
              <a:t>オープニング</a:t>
            </a: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168D7E7B-8CC2-F342-A7E1-DE33D96AEB01}" type="slidenum">
              <a:rPr lang="ja-JP" altLang="en-US" smtClean="0"/>
              <a:pPr/>
              <a:t>‹#›</a:t>
            </a:fld>
            <a:endParaRPr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正方形/長方形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2012/11/9</a:t>
            </a:r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KOF2012</a:t>
            </a:r>
            <a:r>
              <a:rPr lang="ja-JP" altLang="en-US" smtClean="0"/>
              <a:t>オープニング</a:t>
            </a: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D7E7B-8CC2-F342-A7E1-DE33D96AEB01}" type="slidenum">
              <a:rPr lang="ja-JP" altLang="en-US" smtClean="0"/>
              <a:pPr/>
              <a:t>‹#›</a:t>
            </a:fld>
            <a:endParaRPr lang="ja-JP" altLang="en-US"/>
          </a:p>
        </p:txBody>
      </p:sp>
      <p:sp>
        <p:nvSpPr>
          <p:cNvPr id="9" name="コンテンツ プレースホルダ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1" name="コンテンツ プレースホルダ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2012/11/9</a:t>
            </a:r>
            <a:endParaRPr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KOF2012</a:t>
            </a:r>
            <a:r>
              <a:rPr lang="ja-JP" altLang="en-US" smtClean="0"/>
              <a:t>オープニング</a:t>
            </a:r>
            <a:endParaRPr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D7E7B-8CC2-F342-A7E1-DE33D96AEB01}" type="slidenum">
              <a:rPr lang="ja-JP" altLang="en-US" smtClean="0"/>
              <a:pPr/>
              <a:t>‹#›</a:t>
            </a:fld>
            <a:endParaRPr lang="ja-JP" altLang="en-US"/>
          </a:p>
        </p:txBody>
      </p:sp>
      <p:sp>
        <p:nvSpPr>
          <p:cNvPr id="11" name="コンテンツ プレースホルダ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3" name="コンテンツ プレースホルダ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2012/11/9</a:t>
            </a:r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KOF2012</a:t>
            </a:r>
            <a:r>
              <a:rPr lang="ja-JP" altLang="en-US" smtClean="0"/>
              <a:t>オープニング</a:t>
            </a: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D7E7B-8CC2-F342-A7E1-DE33D96AEB01}" type="slidenum">
              <a:rPr lang="ja-JP" altLang="en-US" smtClean="0"/>
              <a:pPr/>
              <a:t>‹#›</a:t>
            </a:fld>
            <a:endParaRPr lang="ja-JP" altLang="en-US"/>
          </a:p>
        </p:txBody>
      </p:sp>
      <p:sp>
        <p:nvSpPr>
          <p:cNvPr id="6" name="二等辺三角形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2012/11/9</a:t>
            </a:r>
            <a:endParaRPr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KOF2012</a:t>
            </a:r>
            <a:r>
              <a:rPr lang="ja-JP" altLang="en-US" smtClean="0"/>
              <a:t>オープニング</a:t>
            </a:r>
            <a:endParaRPr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D7E7B-8CC2-F342-A7E1-DE33D96AEB01}" type="slidenum">
              <a:rPr lang="ja-JP" altLang="en-US" smtClean="0"/>
              <a:pPr/>
              <a:t>‹#›</a:t>
            </a:fld>
            <a:endParaRPr lang="ja-JP" altLang="en-US"/>
          </a:p>
        </p:txBody>
      </p:sp>
      <p:sp>
        <p:nvSpPr>
          <p:cNvPr id="5" name="直線コネクタ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二等辺三角形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2012/11/9</a:t>
            </a:r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KOF2012</a:t>
            </a:r>
            <a:r>
              <a:rPr lang="ja-JP" altLang="en-US" smtClean="0"/>
              <a:t>オープニング</a:t>
            </a: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D7E7B-8CC2-F342-A7E1-DE33D96AEB01}" type="slidenum">
              <a:rPr lang="ja-JP" altLang="en-US" smtClean="0"/>
              <a:pPr/>
              <a:t>‹#›</a:t>
            </a:fld>
            <a:endParaRPr lang="ja-JP" altLang="en-US"/>
          </a:p>
        </p:txBody>
      </p:sp>
      <p:sp>
        <p:nvSpPr>
          <p:cNvPr id="8" name="直線コネクタ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直線コネクタ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二等辺三角形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コンテンツ プレースホルダ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と図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ja-JP" altLang="en-US" smtClean="0"/>
              <a:t>プレースホルダーまでドラッグするかアイコンをクリックして図を追加</a:t>
            </a:r>
            <a:endParaRPr kumimoji="0" 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2012/11/9</a:t>
            </a:r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KOF2012</a:t>
            </a:r>
            <a:r>
              <a:rPr lang="ja-JP" altLang="en-US" smtClean="0"/>
              <a:t>オープニング</a:t>
            </a: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D7E7B-8CC2-F342-A7E1-DE33D96AEB01}" type="slidenum">
              <a:rPr lang="ja-JP" altLang="en-US" smtClean="0"/>
              <a:pPr/>
              <a:t>‹#›</a:t>
            </a:fld>
            <a:endParaRPr lang="ja-JP" altLang="en-US"/>
          </a:p>
        </p:txBody>
      </p:sp>
      <p:sp>
        <p:nvSpPr>
          <p:cNvPr id="8" name="直線コネクタ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二等辺三角形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正方形/長方形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2.png"/><Relationship Id="rId1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タイトル プレースホルダ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3" name="テキスト プレースホルダ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4" name="日付プレースホルダ 13"/>
          <p:cNvSpPr>
            <a:spLocks noGrp="1"/>
          </p:cNvSpPr>
          <p:nvPr>
            <p:ph type="dt" sz="half" idx="2"/>
          </p:nvPr>
        </p:nvSpPr>
        <p:spPr>
          <a:xfrm>
            <a:off x="4808775" y="6353175"/>
            <a:ext cx="1055629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altLang="ja-JP" smtClean="0"/>
              <a:t>2012/11/9</a:t>
            </a:r>
            <a:endParaRPr lang="ja-JP" altLang="en-US" dirty="0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3"/>
          </p:nvPr>
        </p:nvSpPr>
        <p:spPr>
          <a:xfrm>
            <a:off x="1497994" y="6353175"/>
            <a:ext cx="3245651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altLang="ja-JP" smtClean="0"/>
              <a:t>KOF2012</a:t>
            </a:r>
            <a:r>
              <a:rPr lang="ja-JP" altLang="en-US" smtClean="0"/>
              <a:t>オープニング</a:t>
            </a:r>
            <a:endParaRPr lang="ja-JP" altLang="en-US" dirty="0"/>
          </a:p>
        </p:txBody>
      </p:sp>
      <p:sp>
        <p:nvSpPr>
          <p:cNvPr id="23" name="スライド番号プレースホルダ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798505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68D7E7B-8CC2-F342-A7E1-DE33D96AEB01}" type="slidenum">
              <a:rPr lang="ja-JP" altLang="en-US" smtClean="0"/>
              <a:pPr/>
              <a:t>‹#›</a:t>
            </a:fld>
            <a:endParaRPr lang="ja-JP" altLang="en-US"/>
          </a:p>
        </p:txBody>
      </p:sp>
      <p:sp>
        <p:nvSpPr>
          <p:cNvPr id="28" name="直線コネクタ 27"/>
          <p:cNvSpPr>
            <a:spLocks noChangeShapeType="1"/>
          </p:cNvSpPr>
          <p:nvPr/>
        </p:nvSpPr>
        <p:spPr bwMode="auto">
          <a:xfrm>
            <a:off x="454367" y="635635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直線コネクタ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二等辺三角形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pic>
        <p:nvPicPr>
          <p:cNvPr id="11" name="図 10" descr="logo.png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5919401" y="6231037"/>
            <a:ext cx="1932303" cy="469361"/>
          </a:xfrm>
          <a:prstGeom prst="rect">
            <a:avLst/>
          </a:prstGeom>
        </p:spPr>
      </p:pic>
      <p:pic>
        <p:nvPicPr>
          <p:cNvPr id="12" name="図 11" descr="mark.png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910460" y="6231037"/>
            <a:ext cx="835096" cy="46936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08" r:id="rId1"/>
    <p:sldLayoutId id="2147483809" r:id="rId2"/>
    <p:sldLayoutId id="2147483810" r:id="rId3"/>
    <p:sldLayoutId id="2147483811" r:id="rId4"/>
    <p:sldLayoutId id="2147483812" r:id="rId5"/>
    <p:sldLayoutId id="2147483813" r:id="rId6"/>
    <p:sldLayoutId id="2147483814" r:id="rId7"/>
    <p:sldLayoutId id="2147483815" r:id="rId8"/>
    <p:sldLayoutId id="2147483816" r:id="rId9"/>
    <p:sldLayoutId id="2147483817" r:id="rId10"/>
    <p:sldLayoutId id="2147483818" r:id="rId11"/>
  </p:sldLayoutIdLst>
  <p:hf sldNum="0" hdr="0"/>
  <p:txStyles>
    <p:titleStyle>
      <a:lvl1pPr algn="l" rtl="0" eaLnBrk="1" latinLnBrk="0" hangingPunct="1">
        <a:spcBef>
          <a:spcPct val="0"/>
        </a:spcBef>
        <a:buNone/>
        <a:defRPr kumimoji="1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1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1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1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1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1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ja-JP" sz="4800" dirty="0" smtClean="0"/>
              <a:t/>
            </a:r>
            <a:br>
              <a:rPr lang="en-US" altLang="ja-JP" sz="4800" dirty="0" smtClean="0"/>
            </a:br>
            <a:r>
              <a:rPr lang="en-US" altLang="ja-JP" sz="4800" dirty="0" smtClean="0"/>
              <a:t>KOF</a:t>
            </a:r>
            <a:r>
              <a:rPr lang="en-US" altLang="ja-JP" sz="4800" dirty="0" smtClean="0"/>
              <a:t>2012</a:t>
            </a:r>
            <a:r>
              <a:rPr lang="ja-JP" altLang="en-US" sz="4800" dirty="0" smtClean="0"/>
              <a:t>オープニング</a:t>
            </a:r>
            <a:endParaRPr lang="ja-JP" altLang="en-US" sz="48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ja-JP" altLang="en-US" sz="3200" dirty="0" smtClean="0"/>
              <a:t>中野秀男</a:t>
            </a:r>
            <a:endParaRPr lang="en-US" altLang="ja-JP" sz="3200" dirty="0" smtClean="0"/>
          </a:p>
          <a:p>
            <a:pPr algn="ctr"/>
            <a:r>
              <a:rPr lang="ja-JP" altLang="en-US" sz="2800" dirty="0" smtClean="0"/>
              <a:t>大阪市立大学名誉教授</a:t>
            </a:r>
            <a:endParaRPr lang="en-US" altLang="ja-JP" sz="2800" dirty="0" smtClean="0"/>
          </a:p>
          <a:p>
            <a:pPr algn="ctr"/>
            <a:r>
              <a:rPr lang="ja-JP" altLang="en-US" sz="2800" dirty="0" smtClean="0"/>
              <a:t>大阪市</a:t>
            </a:r>
            <a:r>
              <a:rPr lang="en-US" altLang="ja-JP" sz="2800" dirty="0" smtClean="0"/>
              <a:t>IT</a:t>
            </a:r>
            <a:r>
              <a:rPr lang="ja-JP" altLang="en-US" sz="2800" dirty="0" smtClean="0"/>
              <a:t>アドバイザー</a:t>
            </a:r>
            <a:endParaRPr lang="en-US" altLang="ja-JP" sz="2800" dirty="0" smtClean="0"/>
          </a:p>
          <a:p>
            <a:pPr algn="ctr"/>
            <a:r>
              <a:rPr lang="ja-JP" altLang="en-US" sz="2800" dirty="0" smtClean="0"/>
              <a:t>中野秀男研究所</a:t>
            </a:r>
            <a:endParaRPr lang="en-US" altLang="ja-JP" sz="2800" dirty="0"/>
          </a:p>
        </p:txBody>
      </p:sp>
      <p:pic>
        <p:nvPicPr>
          <p:cNvPr id="4" name="図 3" descr="NHL90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78098" y="351914"/>
            <a:ext cx="1917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図 1" descr="Rainbow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67261" y="351914"/>
            <a:ext cx="828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日付プレースホルダー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2012/11/9</a:t>
            </a:r>
            <a:endParaRPr lang="ja-JP" altLang="en-US"/>
          </a:p>
        </p:txBody>
      </p:sp>
      <p:sp>
        <p:nvSpPr>
          <p:cNvPr id="7" name="フッター プレースホルダー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KOF2012</a:t>
            </a:r>
            <a:r>
              <a:rPr lang="ja-JP" altLang="en-US" smtClean="0"/>
              <a:t>オープニング</a:t>
            </a:r>
            <a:endParaRPr lang="ja-JP" alt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中野がチャレンジしたいこと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来春に「うめきた」地区が街びらき</a:t>
            </a:r>
            <a:endParaRPr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en-US" altLang="ja-JP" dirty="0" smtClean="0"/>
              <a:t>	</a:t>
            </a:r>
            <a:r>
              <a:rPr lang="ja-JP" altLang="en-US" dirty="0" smtClean="0"/>
              <a:t>新しい街</a:t>
            </a:r>
            <a:r>
              <a:rPr lang="en-US" altLang="ja-JP" dirty="0" smtClean="0"/>
              <a:t>: IT</a:t>
            </a:r>
            <a:r>
              <a:rPr lang="ja-JP" altLang="en-US" dirty="0" smtClean="0"/>
              <a:t>的にも</a:t>
            </a:r>
            <a:endParaRPr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dirty="0" smtClean="0"/>
              <a:t>ナレッジキャピタル会員</a:t>
            </a:r>
            <a:endParaRPr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dirty="0" smtClean="0"/>
              <a:t>「うめきた」でコミュニティが交互に勉強会</a:t>
            </a:r>
            <a:endParaRPr lang="ja-JP" altLang="en-US" dirty="0"/>
          </a:p>
        </p:txBody>
      </p:sp>
      <p:sp>
        <p:nvSpPr>
          <p:cNvPr id="6" name="日付プレースホルダ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2012/11/9</a:t>
            </a:r>
            <a:endParaRPr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KOF2012</a:t>
            </a:r>
            <a:r>
              <a:rPr lang="ja-JP" altLang="en-US" smtClean="0"/>
              <a:t>オープニング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886881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ja-JP" altLang="en-US" dirty="0"/>
          </a:p>
        </p:txBody>
      </p:sp>
      <p:sp>
        <p:nvSpPr>
          <p:cNvPr id="6" name="日付プレースホルダ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2012/11/9</a:t>
            </a:r>
            <a:endParaRPr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KOF2012</a:t>
            </a:r>
            <a:r>
              <a:rPr lang="ja-JP" altLang="en-US" smtClean="0"/>
              <a:t>オープニング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464399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AutoShape 1"/>
          <p:cNvSpPr>
            <a:spLocks/>
          </p:cNvSpPr>
          <p:nvPr/>
        </p:nvSpPr>
        <p:spPr bwMode="auto">
          <a:xfrm>
            <a:off x="368350" y="1717849"/>
            <a:ext cx="8780115" cy="5142383"/>
          </a:xfrm>
          <a:prstGeom prst="roundRect">
            <a:avLst>
              <a:gd name="adj" fmla="val 23"/>
            </a:avLst>
          </a:prstGeom>
          <a:solidFill>
            <a:srgbClr val="DDDDDD"/>
          </a:solidFill>
          <a:ln w="12294" cap="flat" cmpd="sng">
            <a:solidFill>
              <a:srgbClr val="C0C0C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5717" tIns="35717" rIns="35717" bIns="35717" anchor="ctr"/>
          <a:lstStyle/>
          <a:p>
            <a:endParaRPr lang="ja-JP" altLang="en-US"/>
          </a:p>
        </p:txBody>
      </p:sp>
      <p:sp>
        <p:nvSpPr>
          <p:cNvPr id="8194" name="AutoShape 2"/>
          <p:cNvSpPr>
            <a:spLocks/>
          </p:cNvSpPr>
          <p:nvPr/>
        </p:nvSpPr>
        <p:spPr bwMode="auto">
          <a:xfrm>
            <a:off x="1116" y="1"/>
            <a:ext cx="164083" cy="832693"/>
          </a:xfrm>
          <a:prstGeom prst="roundRect">
            <a:avLst>
              <a:gd name="adj" fmla="val 676"/>
            </a:avLst>
          </a:prstGeom>
          <a:solidFill>
            <a:srgbClr val="125C8D"/>
          </a:solidFill>
          <a:ln w="12294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5717" tIns="35717" rIns="35717" bIns="35717" anchor="ctr"/>
          <a:lstStyle/>
          <a:p>
            <a:endParaRPr lang="ja-JP" altLang="en-US"/>
          </a:p>
        </p:txBody>
      </p:sp>
      <p:sp>
        <p:nvSpPr>
          <p:cNvPr id="8195" name="AutoShape 3"/>
          <p:cNvSpPr>
            <a:spLocks/>
          </p:cNvSpPr>
          <p:nvPr/>
        </p:nvSpPr>
        <p:spPr bwMode="auto">
          <a:xfrm>
            <a:off x="1116" y="2160985"/>
            <a:ext cx="164083" cy="832693"/>
          </a:xfrm>
          <a:prstGeom prst="roundRect">
            <a:avLst>
              <a:gd name="adj" fmla="val 676"/>
            </a:avLst>
          </a:prstGeom>
          <a:solidFill>
            <a:srgbClr val="125C8D"/>
          </a:solidFill>
          <a:ln w="12294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5717" tIns="35717" rIns="35717" bIns="35717" anchor="ctr"/>
          <a:lstStyle/>
          <a:p>
            <a:endParaRPr lang="ja-JP" altLang="en-US"/>
          </a:p>
        </p:txBody>
      </p:sp>
      <p:sp>
        <p:nvSpPr>
          <p:cNvPr id="8196" name="AutoShape 4"/>
          <p:cNvSpPr>
            <a:spLocks/>
          </p:cNvSpPr>
          <p:nvPr/>
        </p:nvSpPr>
        <p:spPr bwMode="auto">
          <a:xfrm>
            <a:off x="1116" y="1059285"/>
            <a:ext cx="164083" cy="833809"/>
          </a:xfrm>
          <a:prstGeom prst="roundRect">
            <a:avLst>
              <a:gd name="adj" fmla="val 676"/>
            </a:avLst>
          </a:prstGeom>
          <a:solidFill>
            <a:srgbClr val="125C8D"/>
          </a:solidFill>
          <a:ln w="12294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5717" tIns="35717" rIns="35717" bIns="35717" anchor="ctr"/>
          <a:lstStyle/>
          <a:p>
            <a:endParaRPr lang="ja-JP" altLang="en-US"/>
          </a:p>
        </p:txBody>
      </p:sp>
      <p:sp>
        <p:nvSpPr>
          <p:cNvPr id="8197" name="Rectangle 5"/>
          <p:cNvSpPr>
            <a:spLocks noChangeArrowheads="1"/>
          </p:cNvSpPr>
          <p:nvPr>
            <p:ph type="title"/>
          </p:nvPr>
        </p:nvSpPr>
        <p:spPr>
          <a:xfrm>
            <a:off x="674192" y="503412"/>
            <a:ext cx="7811244" cy="1145232"/>
          </a:xfrm>
        </p:spPr>
        <p:txBody>
          <a:bodyPr lIns="0" tIns="71435" rIns="0" bIns="0"/>
          <a:lstStyle/>
          <a:p>
            <a:pPr defTabSz="651844">
              <a:lnSpc>
                <a:spcPct val="83000"/>
              </a:lnSpc>
            </a:pPr>
            <a:r>
              <a:rPr lang="ja-JP" altLang="en-US" sz="3900" b="1">
                <a:solidFill>
                  <a:srgbClr val="333333"/>
                </a:solidFill>
                <a:latin typeface="Helvetica" charset="0"/>
                <a:cs typeface="Helvetica" charset="0"/>
                <a:sym typeface="Helvetica" charset="0"/>
              </a:rPr>
              <a:t>ちょっと宣伝を</a:t>
            </a:r>
            <a:endParaRPr lang="ja-JP" altLang="en-US"/>
          </a:p>
        </p:txBody>
      </p:sp>
      <p:sp>
        <p:nvSpPr>
          <p:cNvPr id="8198" name="Rectangle 6"/>
          <p:cNvSpPr>
            <a:spLocks noChangeArrowheads="1"/>
          </p:cNvSpPr>
          <p:nvPr>
            <p:ph type="body" idx="1"/>
          </p:nvPr>
        </p:nvSpPr>
        <p:spPr>
          <a:xfrm>
            <a:off x="990079" y="2018109"/>
            <a:ext cx="7692926" cy="4321969"/>
          </a:xfrm>
        </p:spPr>
        <p:txBody>
          <a:bodyPr lIns="0" tIns="44647" rIns="0" bIns="0" anchor="t"/>
          <a:lstStyle/>
          <a:p>
            <a:pPr marL="382847" indent="-332619" defTabSz="651844">
              <a:lnSpc>
                <a:spcPct val="83000"/>
              </a:lnSpc>
              <a:spcBef>
                <a:spcPct val="0"/>
              </a:spcBef>
              <a:buClr>
                <a:srgbClr val="0E594D"/>
              </a:buClr>
              <a:buSzPct val="45000"/>
              <a:buFont typeface="Wingdings" charset="0"/>
              <a:buChar char="•"/>
            </a:pPr>
            <a:r>
              <a:rPr lang="ja-JP" altLang="en-US" sz="2500">
                <a:latin typeface="Helvetica" charset="0"/>
                <a:cs typeface="Helvetica" charset="0"/>
                <a:sym typeface="Helvetica" charset="0"/>
              </a:rPr>
              <a:t>社会人大学院：創造都市研究科</a:t>
            </a:r>
            <a:endParaRPr lang="en-US" altLang="ja-JP" sz="2500">
              <a:latin typeface="Helvetica" charset="0"/>
              <a:cs typeface="Helvetica" charset="0"/>
              <a:sym typeface="Helvetica" charset="0"/>
            </a:endParaRPr>
          </a:p>
          <a:p>
            <a:pPr marL="646264" lvl="1" indent="-442004" defTabSz="651844">
              <a:lnSpc>
                <a:spcPct val="83000"/>
              </a:lnSpc>
              <a:spcBef>
                <a:spcPct val="0"/>
              </a:spcBef>
              <a:buClr>
                <a:srgbClr val="000000"/>
              </a:buClr>
              <a:buSzPct val="75000"/>
              <a:buFont typeface="Symbol" charset="0"/>
              <a:buChar char="•"/>
            </a:pPr>
            <a:r>
              <a:rPr lang="ja-JP" altLang="en-US" sz="2100">
                <a:latin typeface="Helvetica" charset="0"/>
                <a:ea typeface="ＭＳ Ｐゴシック" charset="0"/>
                <a:cs typeface="Helvetica" charset="0"/>
                <a:sym typeface="Helvetica" charset="0"/>
              </a:rPr>
              <a:t>知識情報基盤研究分野</a:t>
            </a:r>
            <a:endParaRPr lang="en-US" altLang="ja-JP" sz="2100">
              <a:latin typeface="Helvetica" charset="0"/>
              <a:ea typeface="ＭＳ Ｐゴシック" charset="0"/>
              <a:cs typeface="Helvetica" charset="0"/>
              <a:sym typeface="Helvetica" charset="0"/>
            </a:endParaRPr>
          </a:p>
          <a:p>
            <a:pPr marL="646264" lvl="1" indent="-442004" defTabSz="651844">
              <a:lnSpc>
                <a:spcPct val="83000"/>
              </a:lnSpc>
              <a:spcBef>
                <a:spcPct val="0"/>
              </a:spcBef>
              <a:buClr>
                <a:srgbClr val="000000"/>
              </a:buClr>
              <a:buSzPct val="75000"/>
              <a:buFont typeface="Symbol" charset="0"/>
              <a:buChar char="•"/>
            </a:pPr>
            <a:r>
              <a:rPr lang="ja-JP" altLang="en-US" sz="2100">
                <a:latin typeface="Helvetica" charset="0"/>
                <a:ea typeface="ＭＳ Ｐゴシック" charset="0"/>
                <a:cs typeface="Helvetica" charset="0"/>
                <a:sym typeface="Helvetica" charset="0"/>
              </a:rPr>
              <a:t>私はあと１年半の予定。最後のチャンス</a:t>
            </a:r>
            <a:endParaRPr lang="en-US" altLang="ja-JP" sz="2100">
              <a:latin typeface="Helvetica" charset="0"/>
              <a:ea typeface="ＭＳ Ｐゴシック" charset="0"/>
              <a:cs typeface="Helvetica" charset="0"/>
              <a:sym typeface="Helvetica" charset="0"/>
            </a:endParaRPr>
          </a:p>
          <a:p>
            <a:pPr marL="382847" indent="-332619" defTabSz="651844">
              <a:lnSpc>
                <a:spcPct val="83000"/>
              </a:lnSpc>
              <a:spcBef>
                <a:spcPct val="0"/>
              </a:spcBef>
              <a:buClr>
                <a:srgbClr val="0E594D"/>
              </a:buClr>
              <a:buSzPct val="45000"/>
              <a:buFont typeface="Wingdings" charset="0"/>
              <a:buChar char="•"/>
            </a:pPr>
            <a:r>
              <a:rPr lang="ja-JP" altLang="en-US" sz="2500">
                <a:latin typeface="Helvetica" charset="0"/>
                <a:cs typeface="Helvetica" charset="0"/>
                <a:sym typeface="Helvetica" charset="0"/>
              </a:rPr>
              <a:t>大学で高度</a:t>
            </a:r>
            <a:r>
              <a:rPr lang="en-US" altLang="ja-JP" sz="2500">
                <a:latin typeface="Helvetica" charset="0"/>
                <a:cs typeface="Helvetica" charset="0"/>
                <a:sym typeface="Helvetica" charset="0"/>
              </a:rPr>
              <a:t>VOD</a:t>
            </a:r>
            <a:r>
              <a:rPr lang="ja-JP" altLang="en-US" sz="2500">
                <a:latin typeface="Helvetica" charset="0"/>
                <a:cs typeface="Helvetica" charset="0"/>
                <a:sym typeface="Helvetica" charset="0"/>
              </a:rPr>
              <a:t>教材を国の補正予算で作ってます。</a:t>
            </a:r>
            <a:endParaRPr lang="en-US" altLang="ja-JP" sz="2500">
              <a:latin typeface="Helvetica" charset="0"/>
              <a:cs typeface="Helvetica" charset="0"/>
              <a:sym typeface="Helvetica" charset="0"/>
            </a:endParaRPr>
          </a:p>
          <a:p>
            <a:pPr marL="646264" lvl="1" indent="-442004" defTabSz="651844">
              <a:lnSpc>
                <a:spcPct val="83000"/>
              </a:lnSpc>
              <a:spcBef>
                <a:spcPct val="0"/>
              </a:spcBef>
              <a:buClr>
                <a:srgbClr val="000000"/>
              </a:buClr>
              <a:buSzPct val="75000"/>
              <a:buFont typeface="Symbol" charset="0"/>
              <a:buChar char="•"/>
            </a:pPr>
            <a:r>
              <a:rPr lang="ja-JP" altLang="en-US" sz="2100">
                <a:latin typeface="Helvetica" charset="0"/>
                <a:ea typeface="ＭＳ Ｐゴシック" charset="0"/>
                <a:cs typeface="Helvetica" charset="0"/>
                <a:sym typeface="Helvetica" charset="0"/>
              </a:rPr>
              <a:t>デジタルテレビで私の講義が見れるかも</a:t>
            </a:r>
            <a:endParaRPr lang="en-US" altLang="ja-JP" sz="2100">
              <a:latin typeface="Helvetica" charset="0"/>
              <a:ea typeface="ＭＳ Ｐゴシック" charset="0"/>
              <a:cs typeface="Helvetica" charset="0"/>
              <a:sym typeface="Helvetica" charset="0"/>
            </a:endParaRPr>
          </a:p>
          <a:p>
            <a:pPr marL="382847" indent="-332619" defTabSz="651844">
              <a:lnSpc>
                <a:spcPct val="83000"/>
              </a:lnSpc>
              <a:spcBef>
                <a:spcPct val="0"/>
              </a:spcBef>
              <a:buClr>
                <a:srgbClr val="0E594D"/>
              </a:buClr>
              <a:buSzPct val="45000"/>
              <a:buFont typeface="Wingdings" charset="0"/>
              <a:buChar char="•"/>
            </a:pPr>
            <a:r>
              <a:rPr lang="ja-JP" altLang="en-US" sz="2500">
                <a:latin typeface="Helvetica" charset="0"/>
                <a:cs typeface="Helvetica" charset="0"/>
                <a:sym typeface="Helvetica" charset="0"/>
              </a:rPr>
              <a:t>センサーネット：</a:t>
            </a:r>
            <a:r>
              <a:rPr lang="en-US" altLang="ja-JP" sz="2500">
                <a:latin typeface="Helvetica" charset="0"/>
                <a:cs typeface="Helvetica" charset="0"/>
                <a:sym typeface="Helvetica" charset="0"/>
              </a:rPr>
              <a:t>OSGeo</a:t>
            </a:r>
            <a:r>
              <a:rPr lang="ja-JP" altLang="en-US" sz="2500">
                <a:latin typeface="Helvetica" charset="0"/>
                <a:cs typeface="Helvetica" charset="0"/>
                <a:sym typeface="Helvetica" charset="0"/>
              </a:rPr>
              <a:t>のブースに</a:t>
            </a:r>
            <a:r>
              <a:rPr lang="en-US" altLang="ja-JP" sz="2500">
                <a:latin typeface="Helvetica" charset="0"/>
                <a:cs typeface="Helvetica" charset="0"/>
                <a:sym typeface="Helvetica" charset="0"/>
              </a:rPr>
              <a:t>PIC</a:t>
            </a:r>
          </a:p>
          <a:p>
            <a:pPr marL="382847" indent="-332619" defTabSz="651844">
              <a:lnSpc>
                <a:spcPct val="83000"/>
              </a:lnSpc>
              <a:spcBef>
                <a:spcPct val="0"/>
              </a:spcBef>
              <a:buClr>
                <a:srgbClr val="0E594D"/>
              </a:buClr>
              <a:buSzPct val="45000"/>
              <a:buFont typeface="Wingdings" charset="0"/>
              <a:buChar char="•"/>
            </a:pPr>
            <a:r>
              <a:rPr lang="en-US" altLang="ja-JP" sz="2500">
                <a:latin typeface="Helvetica" charset="0"/>
                <a:cs typeface="Helvetica" charset="0"/>
                <a:sym typeface="Helvetica" charset="0"/>
              </a:rPr>
              <a:t>e</a:t>
            </a:r>
            <a:r>
              <a:rPr lang="ja-JP" altLang="en-US" sz="2500">
                <a:latin typeface="Helvetica" charset="0"/>
                <a:cs typeface="Helvetica" charset="0"/>
                <a:sym typeface="Helvetica" charset="0"/>
              </a:rPr>
              <a:t>空間</a:t>
            </a:r>
            <a:r>
              <a:rPr lang="en-US" altLang="ja-JP" sz="2500">
                <a:latin typeface="Helvetica" charset="0"/>
                <a:cs typeface="Helvetica" charset="0"/>
                <a:sym typeface="Helvetica" charset="0"/>
              </a:rPr>
              <a:t>Kansai</a:t>
            </a:r>
            <a:r>
              <a:rPr lang="ja-JP" altLang="en-US" sz="2500">
                <a:latin typeface="Helvetica" charset="0"/>
                <a:cs typeface="Helvetica" charset="0"/>
                <a:sym typeface="Helvetica" charset="0"/>
              </a:rPr>
              <a:t>プロジェクト</a:t>
            </a:r>
            <a:endParaRPr lang="en-US" altLang="ja-JP" sz="2500">
              <a:latin typeface="Helvetica" charset="0"/>
              <a:cs typeface="Helvetica" charset="0"/>
              <a:sym typeface="Helvetica" charset="0"/>
            </a:endParaRPr>
          </a:p>
          <a:p>
            <a:pPr marL="646264" lvl="1" indent="-442004" defTabSz="651844">
              <a:lnSpc>
                <a:spcPct val="83000"/>
              </a:lnSpc>
              <a:spcBef>
                <a:spcPct val="0"/>
              </a:spcBef>
              <a:buClr>
                <a:srgbClr val="000000"/>
              </a:buClr>
              <a:buSzPct val="75000"/>
              <a:buFont typeface="Symbol" charset="0"/>
              <a:buChar char="•"/>
            </a:pPr>
            <a:r>
              <a:rPr lang="ja-JP" altLang="en-US" sz="2100">
                <a:latin typeface="Helvetica" charset="0"/>
                <a:ea typeface="ＭＳ Ｐゴシック" charset="0"/>
                <a:cs typeface="Helvetica" charset="0"/>
                <a:sym typeface="Helvetica" charset="0"/>
              </a:rPr>
              <a:t>北ヤードを目指した新しい技術で新しいサービス</a:t>
            </a:r>
            <a:endParaRPr lang="en-US" altLang="ja-JP" sz="2100">
              <a:latin typeface="Helvetica" charset="0"/>
              <a:ea typeface="ＭＳ Ｐゴシック" charset="0"/>
              <a:cs typeface="Helvetica" charset="0"/>
              <a:sym typeface="Helvetica" charset="0"/>
            </a:endParaRPr>
          </a:p>
          <a:p>
            <a:pPr marL="646264" lvl="1" indent="-442004" defTabSz="651844">
              <a:lnSpc>
                <a:spcPct val="83000"/>
              </a:lnSpc>
              <a:spcBef>
                <a:spcPct val="0"/>
              </a:spcBef>
              <a:buClr>
                <a:srgbClr val="000000"/>
              </a:buClr>
              <a:buSzPct val="75000"/>
              <a:buFont typeface="Symbol" charset="0"/>
              <a:buChar char="•"/>
            </a:pPr>
            <a:r>
              <a:rPr lang="en-US" altLang="ja-JP" sz="2100">
                <a:latin typeface="Helvetica" charset="0"/>
                <a:ea typeface="ＭＳ Ｐゴシック" charset="0"/>
                <a:cs typeface="Helvetica" charset="0"/>
                <a:sym typeface="Helvetica" charset="0"/>
              </a:rPr>
              <a:t>2</a:t>
            </a:r>
            <a:r>
              <a:rPr lang="ja-JP" altLang="en-US" sz="2100">
                <a:latin typeface="Helvetica" charset="0"/>
                <a:ea typeface="ＭＳ Ｐゴシック" charset="0"/>
                <a:cs typeface="Helvetica" charset="0"/>
                <a:sym typeface="Helvetica" charset="0"/>
              </a:rPr>
              <a:t>月に阪急三番街北館で実証実験</a:t>
            </a:r>
            <a:endParaRPr lang="ja-JP" altLang="en-US"/>
          </a:p>
        </p:txBody>
      </p:sp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2012/11/9</a:t>
            </a:r>
            <a:endParaRPr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KOF2012</a:t>
            </a:r>
            <a:r>
              <a:rPr lang="ja-JP" altLang="en-US" smtClean="0"/>
              <a:t>オープニング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29132609"/>
      </p:ext>
    </p:extLst>
  </p:cSld>
  <p:clrMapOvr>
    <a:masterClrMapping/>
  </p:clrMapOvr>
  <p:transition xmlns:p14="http://schemas.microsoft.com/office/powerpoint/2010/main" spd="med">
    <p:cover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AutoShape 1"/>
          <p:cNvSpPr>
            <a:spLocks/>
          </p:cNvSpPr>
          <p:nvPr/>
        </p:nvSpPr>
        <p:spPr bwMode="auto">
          <a:xfrm>
            <a:off x="368350" y="1717849"/>
            <a:ext cx="8780115" cy="5142383"/>
          </a:xfrm>
          <a:prstGeom prst="roundRect">
            <a:avLst>
              <a:gd name="adj" fmla="val 23"/>
            </a:avLst>
          </a:prstGeom>
          <a:solidFill>
            <a:srgbClr val="DDDDDD"/>
          </a:solidFill>
          <a:ln w="12294" cap="flat" cmpd="sng">
            <a:solidFill>
              <a:srgbClr val="C0C0C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5717" tIns="35717" rIns="35717" bIns="35717" anchor="ctr"/>
          <a:lstStyle/>
          <a:p>
            <a:endParaRPr lang="ja-JP" altLang="en-US"/>
          </a:p>
        </p:txBody>
      </p:sp>
      <p:sp>
        <p:nvSpPr>
          <p:cNvPr id="9218" name="AutoShape 2"/>
          <p:cNvSpPr>
            <a:spLocks/>
          </p:cNvSpPr>
          <p:nvPr/>
        </p:nvSpPr>
        <p:spPr bwMode="auto">
          <a:xfrm>
            <a:off x="1116" y="1"/>
            <a:ext cx="164083" cy="832693"/>
          </a:xfrm>
          <a:prstGeom prst="roundRect">
            <a:avLst>
              <a:gd name="adj" fmla="val 676"/>
            </a:avLst>
          </a:prstGeom>
          <a:solidFill>
            <a:srgbClr val="125C8D"/>
          </a:solidFill>
          <a:ln w="12294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5717" tIns="35717" rIns="35717" bIns="35717" anchor="ctr"/>
          <a:lstStyle/>
          <a:p>
            <a:endParaRPr lang="ja-JP" altLang="en-US"/>
          </a:p>
        </p:txBody>
      </p:sp>
      <p:sp>
        <p:nvSpPr>
          <p:cNvPr id="9219" name="AutoShape 3"/>
          <p:cNvSpPr>
            <a:spLocks/>
          </p:cNvSpPr>
          <p:nvPr/>
        </p:nvSpPr>
        <p:spPr bwMode="auto">
          <a:xfrm>
            <a:off x="1116" y="2160985"/>
            <a:ext cx="164083" cy="832693"/>
          </a:xfrm>
          <a:prstGeom prst="roundRect">
            <a:avLst>
              <a:gd name="adj" fmla="val 676"/>
            </a:avLst>
          </a:prstGeom>
          <a:solidFill>
            <a:srgbClr val="125C8D"/>
          </a:solidFill>
          <a:ln w="12294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5717" tIns="35717" rIns="35717" bIns="35717" anchor="ctr"/>
          <a:lstStyle/>
          <a:p>
            <a:endParaRPr lang="ja-JP" altLang="en-US"/>
          </a:p>
        </p:txBody>
      </p:sp>
      <p:sp>
        <p:nvSpPr>
          <p:cNvPr id="9220" name="AutoShape 4"/>
          <p:cNvSpPr>
            <a:spLocks/>
          </p:cNvSpPr>
          <p:nvPr/>
        </p:nvSpPr>
        <p:spPr bwMode="auto">
          <a:xfrm>
            <a:off x="1116" y="1059285"/>
            <a:ext cx="164083" cy="833809"/>
          </a:xfrm>
          <a:prstGeom prst="roundRect">
            <a:avLst>
              <a:gd name="adj" fmla="val 676"/>
            </a:avLst>
          </a:prstGeom>
          <a:solidFill>
            <a:srgbClr val="125C8D"/>
          </a:solidFill>
          <a:ln w="12294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5717" tIns="35717" rIns="35717" bIns="35717" anchor="ctr"/>
          <a:lstStyle/>
          <a:p>
            <a:endParaRPr lang="ja-JP" altLang="en-US"/>
          </a:p>
        </p:txBody>
      </p:sp>
      <p:sp>
        <p:nvSpPr>
          <p:cNvPr id="9221" name="Rectangle 5"/>
          <p:cNvSpPr>
            <a:spLocks noChangeArrowheads="1"/>
          </p:cNvSpPr>
          <p:nvPr>
            <p:ph type="title"/>
          </p:nvPr>
        </p:nvSpPr>
        <p:spPr>
          <a:xfrm>
            <a:off x="674192" y="503412"/>
            <a:ext cx="7811244" cy="1145232"/>
          </a:xfrm>
        </p:spPr>
        <p:txBody>
          <a:bodyPr lIns="0" tIns="71435" rIns="0" bIns="0"/>
          <a:lstStyle/>
          <a:p>
            <a:pPr defTabSz="651844">
              <a:lnSpc>
                <a:spcPct val="83000"/>
              </a:lnSpc>
            </a:pPr>
            <a:r>
              <a:rPr lang="en-US" altLang="ja-JP" sz="3900" b="1">
                <a:solidFill>
                  <a:srgbClr val="333333"/>
                </a:solidFill>
                <a:latin typeface="Helvetica" charset="0"/>
                <a:cs typeface="Helvetica" charset="0"/>
                <a:sym typeface="Helvetica" charset="0"/>
              </a:rPr>
              <a:t>KOF</a:t>
            </a:r>
            <a:r>
              <a:rPr lang="ja-JP" altLang="en-US" sz="3900" b="1">
                <a:solidFill>
                  <a:srgbClr val="333333"/>
                </a:solidFill>
                <a:latin typeface="Helvetica" charset="0"/>
                <a:cs typeface="Helvetica" charset="0"/>
                <a:sym typeface="Helvetica" charset="0"/>
              </a:rPr>
              <a:t>の参加者</a:t>
            </a:r>
            <a:endParaRPr lang="ja-JP" altLang="en-US"/>
          </a:p>
        </p:txBody>
      </p:sp>
      <p:sp>
        <p:nvSpPr>
          <p:cNvPr id="9222" name="Rectangle 6"/>
          <p:cNvSpPr>
            <a:spLocks noChangeArrowheads="1"/>
          </p:cNvSpPr>
          <p:nvPr>
            <p:ph type="body" idx="1"/>
          </p:nvPr>
        </p:nvSpPr>
        <p:spPr>
          <a:xfrm>
            <a:off x="674192" y="1906488"/>
            <a:ext cx="7811244" cy="4800824"/>
          </a:xfrm>
        </p:spPr>
        <p:txBody>
          <a:bodyPr lIns="0" tIns="44647" rIns="0" bIns="0" anchor="t"/>
          <a:lstStyle/>
          <a:p>
            <a:pPr marL="290205" indent="-214305" defTabSz="651844">
              <a:lnSpc>
                <a:spcPct val="83000"/>
              </a:lnSpc>
              <a:spcBef>
                <a:spcPct val="0"/>
              </a:spcBef>
              <a:buClr>
                <a:srgbClr val="0E594D"/>
              </a:buClr>
              <a:buSzPct val="45000"/>
              <a:buFont typeface="Wingdings" charset="0"/>
              <a:buChar char="•"/>
            </a:pPr>
            <a:r>
              <a:rPr lang="ja-JP" altLang="en-US" sz="2100">
                <a:latin typeface="Helvetica" charset="0"/>
                <a:cs typeface="Helvetica" charset="0"/>
                <a:sym typeface="Helvetica" charset="0"/>
              </a:rPr>
              <a:t>今まで</a:t>
            </a:r>
            <a:endParaRPr lang="en-US" altLang="ja-JP" sz="2100">
              <a:latin typeface="Helvetica" charset="0"/>
              <a:cs typeface="Helvetica" charset="0"/>
              <a:sym typeface="Helvetica" charset="0"/>
            </a:endParaRPr>
          </a:p>
          <a:p>
            <a:pPr marL="594920" lvl="1" indent="-189749" defTabSz="651844">
              <a:lnSpc>
                <a:spcPct val="83000"/>
              </a:lnSpc>
              <a:spcBef>
                <a:spcPct val="0"/>
              </a:spcBef>
              <a:buClr>
                <a:srgbClr val="000000"/>
              </a:buClr>
              <a:buSzPct val="75000"/>
              <a:buFont typeface="Symbol" charset="0"/>
              <a:buChar char="•"/>
            </a:pPr>
            <a:r>
              <a:rPr lang="ja-JP" altLang="en-US" sz="1800">
                <a:latin typeface="Helvetica" charset="0"/>
                <a:ea typeface="ＭＳ Ｐゴシック" charset="0"/>
                <a:cs typeface="Helvetica" charset="0"/>
                <a:sym typeface="Helvetica" charset="0"/>
              </a:rPr>
              <a:t>オープンソース系の開発者、ヘビーユーザ</a:t>
            </a:r>
            <a:endParaRPr lang="en-US" altLang="ja-JP" sz="1800">
              <a:latin typeface="Helvetica" charset="0"/>
              <a:ea typeface="ＭＳ Ｐゴシック" charset="0"/>
              <a:cs typeface="Helvetica" charset="0"/>
              <a:sym typeface="Helvetica" charset="0"/>
            </a:endParaRPr>
          </a:p>
          <a:p>
            <a:pPr marL="594920" lvl="1" indent="-189749" defTabSz="651844">
              <a:lnSpc>
                <a:spcPct val="83000"/>
              </a:lnSpc>
              <a:spcBef>
                <a:spcPct val="0"/>
              </a:spcBef>
              <a:buClr>
                <a:srgbClr val="000000"/>
              </a:buClr>
              <a:buSzPct val="75000"/>
              <a:buFont typeface="Symbol" charset="0"/>
              <a:buChar char="•"/>
            </a:pPr>
            <a:r>
              <a:rPr lang="en-US" altLang="ja-JP" sz="1800">
                <a:latin typeface="Helvetica" charset="0"/>
                <a:ea typeface="ＭＳ Ｐゴシック" charset="0"/>
                <a:cs typeface="Helvetica" charset="0"/>
                <a:sym typeface="Helvetica" charset="0"/>
              </a:rPr>
              <a:t>OSC</a:t>
            </a:r>
            <a:r>
              <a:rPr lang="ja-JP" altLang="en-US" sz="1800">
                <a:latin typeface="Helvetica" charset="0"/>
                <a:ea typeface="ＭＳ Ｐゴシック" charset="0"/>
                <a:cs typeface="Helvetica" charset="0"/>
                <a:sym typeface="Helvetica" charset="0"/>
              </a:rPr>
              <a:t>関西＠京都　７月</a:t>
            </a:r>
            <a:endParaRPr lang="en-US" altLang="ja-JP" sz="1800">
              <a:latin typeface="Helvetica" charset="0"/>
              <a:ea typeface="ＭＳ Ｐゴシック" charset="0"/>
              <a:cs typeface="Helvetica" charset="0"/>
              <a:sym typeface="Helvetica" charset="0"/>
            </a:endParaRPr>
          </a:p>
          <a:p>
            <a:pPr marL="290205" indent="-214305" defTabSz="651844">
              <a:lnSpc>
                <a:spcPct val="83000"/>
              </a:lnSpc>
              <a:spcBef>
                <a:spcPct val="0"/>
              </a:spcBef>
              <a:buClr>
                <a:srgbClr val="0E594D"/>
              </a:buClr>
              <a:buSzPct val="45000"/>
              <a:buFont typeface="Wingdings" charset="0"/>
              <a:buChar char="•"/>
            </a:pPr>
            <a:r>
              <a:rPr lang="ja-JP" altLang="en-US" sz="2100">
                <a:latin typeface="Helvetica" charset="0"/>
                <a:cs typeface="Helvetica" charset="0"/>
                <a:sym typeface="Helvetica" charset="0"/>
              </a:rPr>
              <a:t>コミュニティ</a:t>
            </a:r>
            <a:endParaRPr lang="en-US" altLang="ja-JP" sz="2100">
              <a:latin typeface="Helvetica" charset="0"/>
              <a:cs typeface="Helvetica" charset="0"/>
              <a:sym typeface="Helvetica" charset="0"/>
            </a:endParaRPr>
          </a:p>
          <a:p>
            <a:pPr marL="290205" indent="-214305" defTabSz="651844">
              <a:lnSpc>
                <a:spcPct val="83000"/>
              </a:lnSpc>
              <a:spcBef>
                <a:spcPct val="0"/>
              </a:spcBef>
              <a:buClr>
                <a:srgbClr val="0E594D"/>
              </a:buClr>
              <a:buSzPct val="45000"/>
              <a:buFont typeface="Wingdings" charset="0"/>
              <a:buChar char="•"/>
            </a:pPr>
            <a:r>
              <a:rPr lang="ja-JP" altLang="en-US" sz="2100">
                <a:latin typeface="Helvetica" charset="0"/>
                <a:cs typeface="Helvetica" charset="0"/>
                <a:sym typeface="Helvetica" charset="0"/>
              </a:rPr>
              <a:t>ちょっとビジネスも</a:t>
            </a:r>
            <a:endParaRPr lang="en-US" altLang="ja-JP" sz="2100">
              <a:latin typeface="Helvetica" charset="0"/>
              <a:cs typeface="Helvetica" charset="0"/>
              <a:sym typeface="Helvetica" charset="0"/>
            </a:endParaRPr>
          </a:p>
          <a:p>
            <a:pPr marL="594920" lvl="1" indent="-189749" defTabSz="651844">
              <a:lnSpc>
                <a:spcPct val="83000"/>
              </a:lnSpc>
              <a:spcBef>
                <a:spcPct val="0"/>
              </a:spcBef>
              <a:buClr>
                <a:srgbClr val="000000"/>
              </a:buClr>
              <a:buSzPct val="75000"/>
              <a:buFont typeface="Symbol" charset="0"/>
              <a:buChar char="•"/>
            </a:pPr>
            <a:r>
              <a:rPr lang="ja-JP" altLang="en-US" sz="1800">
                <a:latin typeface="Helvetica" charset="0"/>
                <a:ea typeface="ＭＳ Ｐゴシック" charset="0"/>
                <a:cs typeface="Helvetica" charset="0"/>
                <a:sym typeface="Helvetica" charset="0"/>
              </a:rPr>
              <a:t>官もそろそろ</a:t>
            </a:r>
            <a:endParaRPr lang="en-US" altLang="ja-JP" sz="1800">
              <a:latin typeface="Helvetica" charset="0"/>
              <a:ea typeface="ＭＳ Ｐゴシック" charset="0"/>
              <a:cs typeface="Helvetica" charset="0"/>
              <a:sym typeface="Helvetica" charset="0"/>
            </a:endParaRPr>
          </a:p>
          <a:p>
            <a:pPr marL="290205" indent="-214305" defTabSz="651844">
              <a:lnSpc>
                <a:spcPct val="83000"/>
              </a:lnSpc>
              <a:spcBef>
                <a:spcPct val="0"/>
              </a:spcBef>
              <a:buClr>
                <a:srgbClr val="0E594D"/>
              </a:buClr>
              <a:buSzPct val="45000"/>
              <a:buFont typeface="Wingdings" charset="0"/>
              <a:buChar char="•"/>
            </a:pPr>
            <a:r>
              <a:rPr lang="ja-JP" altLang="en-US" sz="2100">
                <a:latin typeface="Helvetica" charset="0"/>
                <a:cs typeface="Helvetica" charset="0"/>
                <a:sym typeface="Helvetica" charset="0"/>
              </a:rPr>
              <a:t>これから</a:t>
            </a:r>
            <a:endParaRPr lang="en-US" altLang="ja-JP" sz="2100">
              <a:latin typeface="Helvetica" charset="0"/>
              <a:cs typeface="Helvetica" charset="0"/>
              <a:sym typeface="Helvetica" charset="0"/>
            </a:endParaRPr>
          </a:p>
          <a:p>
            <a:pPr marL="594920" lvl="1" indent="-189749" defTabSz="651844">
              <a:lnSpc>
                <a:spcPct val="83000"/>
              </a:lnSpc>
              <a:spcBef>
                <a:spcPct val="0"/>
              </a:spcBef>
              <a:buClr>
                <a:srgbClr val="000000"/>
              </a:buClr>
              <a:buSzPct val="75000"/>
              <a:buFont typeface="Symbol" charset="0"/>
              <a:buChar char="•"/>
            </a:pPr>
            <a:r>
              <a:rPr lang="ja-JP" altLang="en-US" sz="1800">
                <a:latin typeface="Helvetica" charset="0"/>
                <a:ea typeface="ＭＳ Ｐゴシック" charset="0"/>
                <a:cs typeface="Helvetica" charset="0"/>
                <a:sym typeface="Helvetica" charset="0"/>
              </a:rPr>
              <a:t>ライトユーザは</a:t>
            </a:r>
            <a:endParaRPr lang="en-US" altLang="ja-JP" sz="1800">
              <a:latin typeface="Helvetica" charset="0"/>
              <a:ea typeface="ＭＳ Ｐゴシック" charset="0"/>
              <a:cs typeface="Helvetica" charset="0"/>
              <a:sym typeface="Helvetica" charset="0"/>
            </a:endParaRPr>
          </a:p>
          <a:p>
            <a:pPr marL="594920" lvl="1" indent="-189749" defTabSz="651844">
              <a:lnSpc>
                <a:spcPct val="83000"/>
              </a:lnSpc>
              <a:spcBef>
                <a:spcPct val="0"/>
              </a:spcBef>
              <a:buClr>
                <a:srgbClr val="000000"/>
              </a:buClr>
              <a:buSzPct val="75000"/>
              <a:buFont typeface="Symbol" charset="0"/>
              <a:buChar char="•"/>
            </a:pPr>
            <a:r>
              <a:rPr lang="ja-JP" altLang="en-US" sz="1800">
                <a:latin typeface="Helvetica" charset="0"/>
                <a:ea typeface="ＭＳ Ｐゴシック" charset="0"/>
                <a:cs typeface="Helvetica" charset="0"/>
                <a:sym typeface="Helvetica" charset="0"/>
              </a:rPr>
              <a:t>クリエータとコミュニティ</a:t>
            </a:r>
            <a:endParaRPr lang="en-US" altLang="ja-JP" sz="1800">
              <a:latin typeface="Helvetica" charset="0"/>
              <a:ea typeface="ＭＳ Ｐゴシック" charset="0"/>
              <a:cs typeface="Helvetica" charset="0"/>
              <a:sym typeface="Helvetica" charset="0"/>
            </a:endParaRPr>
          </a:p>
          <a:p>
            <a:pPr marL="594920" lvl="1" indent="-189749" defTabSz="651844">
              <a:lnSpc>
                <a:spcPct val="83000"/>
              </a:lnSpc>
              <a:spcBef>
                <a:spcPct val="0"/>
              </a:spcBef>
              <a:buClr>
                <a:srgbClr val="000000"/>
              </a:buClr>
              <a:buSzPct val="75000"/>
              <a:buFont typeface="Symbol" charset="0"/>
              <a:buChar char="•"/>
            </a:pPr>
            <a:r>
              <a:rPr lang="ja-JP" altLang="en-US" sz="1800">
                <a:latin typeface="Helvetica" charset="0"/>
                <a:ea typeface="ＭＳ Ｐゴシック" charset="0"/>
                <a:cs typeface="Helvetica" charset="0"/>
                <a:sym typeface="Helvetica" charset="0"/>
              </a:rPr>
              <a:t>構築・運用できる会社がいくつも関西に</a:t>
            </a:r>
            <a:endParaRPr lang="en-US" altLang="ja-JP" sz="1800">
              <a:latin typeface="Helvetica" charset="0"/>
              <a:ea typeface="ＭＳ Ｐゴシック" charset="0"/>
              <a:cs typeface="Helvetica" charset="0"/>
              <a:sym typeface="Helvetica" charset="0"/>
            </a:endParaRPr>
          </a:p>
          <a:p>
            <a:pPr marL="594920" lvl="1" indent="-189749" defTabSz="651844">
              <a:lnSpc>
                <a:spcPct val="83000"/>
              </a:lnSpc>
              <a:spcBef>
                <a:spcPct val="0"/>
              </a:spcBef>
              <a:buClr>
                <a:srgbClr val="000000"/>
              </a:buClr>
              <a:buSzPct val="75000"/>
              <a:buFont typeface="Symbol" charset="0"/>
              <a:buChar char="•"/>
            </a:pPr>
            <a:r>
              <a:rPr lang="en-US" altLang="ja-JP" sz="1800">
                <a:latin typeface="Helvetica" charset="0"/>
                <a:ea typeface="ＭＳ Ｐゴシック" charset="0"/>
                <a:cs typeface="Helvetica" charset="0"/>
                <a:sym typeface="Helvetica" charset="0"/>
              </a:rPr>
              <a:t>OSC2010</a:t>
            </a:r>
            <a:r>
              <a:rPr lang="ja-JP" altLang="en-US" sz="1800">
                <a:latin typeface="Helvetica" charset="0"/>
                <a:ea typeface="ＭＳ Ｐゴシック" charset="0"/>
                <a:cs typeface="Helvetica" charset="0"/>
                <a:sym typeface="Helvetica" charset="0"/>
              </a:rPr>
              <a:t>関西＠産業創造館？</a:t>
            </a:r>
            <a:endParaRPr lang="en-US" altLang="ja-JP" sz="1800">
              <a:latin typeface="Helvetica" charset="0"/>
              <a:ea typeface="ＭＳ Ｐゴシック" charset="0"/>
              <a:cs typeface="Helvetica" charset="0"/>
              <a:sym typeface="Helvetica" charset="0"/>
            </a:endParaRPr>
          </a:p>
          <a:p>
            <a:pPr marL="594920" lvl="1" indent="-189749" defTabSz="651844">
              <a:lnSpc>
                <a:spcPct val="83000"/>
              </a:lnSpc>
              <a:spcBef>
                <a:spcPct val="0"/>
              </a:spcBef>
              <a:buClr>
                <a:srgbClr val="000000"/>
              </a:buClr>
              <a:buSzPct val="75000"/>
              <a:buFont typeface="Symbol" charset="0"/>
              <a:buChar char="•"/>
            </a:pPr>
            <a:r>
              <a:rPr lang="ja-JP" altLang="en-US" sz="1800">
                <a:latin typeface="Helvetica" charset="0"/>
                <a:ea typeface="ＭＳ Ｐゴシック" charset="0"/>
                <a:cs typeface="Helvetica" charset="0"/>
                <a:sym typeface="Helvetica" charset="0"/>
              </a:rPr>
              <a:t>毎回新しい試み</a:t>
            </a:r>
            <a:r>
              <a:rPr lang="en-US" altLang="ja-JP" sz="1800">
                <a:latin typeface="Helvetica" charset="0"/>
                <a:ea typeface="ＭＳ Ｐゴシック" charset="0"/>
                <a:cs typeface="Helvetica" charset="0"/>
                <a:sym typeface="Helvetica" charset="0"/>
              </a:rPr>
              <a:t>:</a:t>
            </a:r>
            <a:r>
              <a:rPr lang="ja-JP" altLang="en-US" sz="1800">
                <a:latin typeface="Helvetica" charset="0"/>
                <a:ea typeface="ＭＳ Ｐゴシック" charset="0"/>
                <a:cs typeface="Helvetica" charset="0"/>
                <a:sym typeface="Helvetica" charset="0"/>
              </a:rPr>
              <a:t>今年はステージが広場</a:t>
            </a:r>
            <a:endParaRPr lang="en-US" altLang="ja-JP" sz="1800">
              <a:latin typeface="Helvetica" charset="0"/>
              <a:ea typeface="ＭＳ Ｐゴシック" charset="0"/>
              <a:cs typeface="Helvetica" charset="0"/>
              <a:sym typeface="Helvetica" charset="0"/>
            </a:endParaRPr>
          </a:p>
          <a:p>
            <a:pPr marL="892937" lvl="2" indent="-284624" defTabSz="651844">
              <a:lnSpc>
                <a:spcPct val="83000"/>
              </a:lnSpc>
              <a:spcBef>
                <a:spcPct val="0"/>
              </a:spcBef>
              <a:buClr>
                <a:srgbClr val="000000"/>
              </a:buClr>
              <a:buSzPct val="45000"/>
              <a:buFont typeface="Symbol" charset="0"/>
              <a:buChar char="•"/>
            </a:pPr>
            <a:r>
              <a:rPr lang="ja-JP" altLang="en-US" sz="1500">
                <a:latin typeface="Helvetica" charset="0"/>
                <a:ea typeface="ＭＳ Ｐゴシック" charset="0"/>
                <a:cs typeface="Helvetica" charset="0"/>
                <a:sym typeface="Helvetica" charset="0"/>
              </a:rPr>
              <a:t>来年は？</a:t>
            </a:r>
            <a:endParaRPr lang="ja-JP" altLang="en-US"/>
          </a:p>
        </p:txBody>
      </p:sp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2012/11/9</a:t>
            </a:r>
            <a:endParaRPr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KOF2012</a:t>
            </a:r>
            <a:r>
              <a:rPr lang="ja-JP" altLang="en-US" smtClean="0"/>
              <a:t>オープニング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23315517"/>
      </p:ext>
    </p:extLst>
  </p:cSld>
  <p:clrMapOvr>
    <a:masterClrMapping/>
  </p:clrMapOvr>
  <p:transition xmlns:p14="http://schemas.microsoft.com/office/powerpoint/2010/main" spd="med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KOF2012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altLang="ja-JP" sz="7200" dirty="0" smtClean="0"/>
          </a:p>
          <a:p>
            <a:pPr marL="0" indent="0" algn="ctr">
              <a:buNone/>
            </a:pPr>
            <a:r>
              <a:rPr lang="ja-JP" altLang="en-US" sz="7200" dirty="0" smtClean="0"/>
              <a:t>おかげさまで</a:t>
            </a:r>
            <a:r>
              <a:rPr lang="en-US" altLang="ja-JP" sz="7200" dirty="0" smtClean="0"/>
              <a:t>11</a:t>
            </a:r>
            <a:r>
              <a:rPr lang="ja-JP" altLang="en-US" sz="7200" dirty="0" smtClean="0"/>
              <a:t>年目</a:t>
            </a:r>
            <a:endParaRPr lang="en-US" altLang="ja-JP" sz="7200" dirty="0" smtClean="0"/>
          </a:p>
          <a:p>
            <a:pPr marL="0" indent="0">
              <a:buNone/>
            </a:pPr>
            <a:endParaRPr lang="en-US" altLang="ja-JP" sz="7200" dirty="0"/>
          </a:p>
          <a:p>
            <a:pPr marL="0" indent="0" algn="ctr">
              <a:buNone/>
            </a:pPr>
            <a:r>
              <a:rPr lang="ja-JP" altLang="en-US" sz="6000" dirty="0" smtClean="0"/>
              <a:t>２</a:t>
            </a:r>
            <a:r>
              <a:rPr lang="en-US" altLang="ja-JP" sz="6000" dirty="0" err="1" smtClean="0"/>
              <a:t>nd</a:t>
            </a:r>
            <a:r>
              <a:rPr lang="en-US" altLang="ja-JP" sz="6000" dirty="0" smtClean="0"/>
              <a:t> </a:t>
            </a:r>
            <a:r>
              <a:rPr lang="ja-JP" altLang="en-US" sz="6000" dirty="0" smtClean="0"/>
              <a:t>クールかな</a:t>
            </a:r>
            <a:endParaRPr lang="ja-JP" altLang="en-US" sz="6000" dirty="0"/>
          </a:p>
        </p:txBody>
      </p:sp>
      <p:sp>
        <p:nvSpPr>
          <p:cNvPr id="6" name="日付プレースホルダ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2012/11/9</a:t>
            </a:r>
            <a:endParaRPr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KOF2012</a:t>
            </a:r>
            <a:r>
              <a:rPr lang="ja-JP" altLang="en-US" smtClean="0"/>
              <a:t>オープニング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949620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何故ネコミミ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時代はセンサーネット</a:t>
            </a:r>
            <a:endParaRPr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dirty="0" smtClean="0"/>
              <a:t>人だけでなく物や自然等の状態</a:t>
            </a:r>
            <a:r>
              <a:rPr lang="en-US" altLang="ja-JP" dirty="0" smtClean="0"/>
              <a:t>(</a:t>
            </a:r>
            <a:r>
              <a:rPr lang="ja-JP" altLang="en-US" dirty="0" smtClean="0"/>
              <a:t>位置も含む</a:t>
            </a:r>
            <a:r>
              <a:rPr lang="en-US" altLang="ja-JP" dirty="0" smtClean="0"/>
              <a:t>)</a:t>
            </a:r>
            <a:r>
              <a:rPr lang="ja-JP" altLang="en-US" dirty="0" smtClean="0"/>
              <a:t>をセンス</a:t>
            </a:r>
            <a:endParaRPr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dirty="0" smtClean="0"/>
              <a:t>マイノリティーレポートの世界</a:t>
            </a:r>
            <a:endParaRPr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dirty="0" smtClean="0"/>
              <a:t>脳波が見えると何がおこる</a:t>
            </a:r>
            <a:endParaRPr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dirty="0" smtClean="0"/>
              <a:t>うめきた地区への展開</a:t>
            </a:r>
            <a:endParaRPr lang="ja-JP" altLang="en-US" dirty="0"/>
          </a:p>
        </p:txBody>
      </p:sp>
      <p:sp>
        <p:nvSpPr>
          <p:cNvPr id="6" name="日付プレースホルダ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2012/11/9</a:t>
            </a:r>
            <a:endParaRPr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KOF2012</a:t>
            </a:r>
            <a:r>
              <a:rPr lang="ja-JP" altLang="en-US" smtClean="0"/>
              <a:t>オープニング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931253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KOF2012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75900" indent="0" defTabSz="651844">
              <a:lnSpc>
                <a:spcPct val="83000"/>
              </a:lnSpc>
              <a:spcBef>
                <a:spcPts val="984"/>
              </a:spcBef>
              <a:buClr>
                <a:srgbClr val="0E594D"/>
              </a:buClr>
              <a:buSzPct val="45000"/>
              <a:buNone/>
            </a:pPr>
            <a:endParaRPr lang="en-US" altLang="ja-JP" sz="2100" dirty="0" smtClean="0">
              <a:latin typeface="Helvetica" charset="0"/>
              <a:cs typeface="Helvetica" charset="0"/>
              <a:sym typeface="Helvetica" charset="0"/>
            </a:endParaRPr>
          </a:p>
          <a:p>
            <a:pPr marL="75900" indent="0" defTabSz="651844">
              <a:lnSpc>
                <a:spcPct val="83000"/>
              </a:lnSpc>
              <a:spcBef>
                <a:spcPts val="984"/>
              </a:spcBef>
              <a:buClr>
                <a:srgbClr val="0E594D"/>
              </a:buClr>
              <a:buSzPct val="45000"/>
              <a:buNone/>
            </a:pPr>
            <a:r>
              <a:rPr lang="ja-JP" altLang="en-US" sz="2800" dirty="0" smtClean="0">
                <a:latin typeface="Helvetica" charset="0"/>
                <a:cs typeface="Helvetica" charset="0"/>
                <a:sym typeface="Helvetica" charset="0"/>
              </a:rPr>
              <a:t>今年</a:t>
            </a:r>
            <a:r>
              <a:rPr lang="ja-JP" altLang="en-US" sz="2800" dirty="0">
                <a:latin typeface="Helvetica" charset="0"/>
                <a:cs typeface="Helvetica" charset="0"/>
                <a:sym typeface="Helvetica" charset="0"/>
              </a:rPr>
              <a:t>も</a:t>
            </a:r>
            <a:r>
              <a:rPr lang="en-US" altLang="ja-JP" sz="2800" dirty="0">
                <a:latin typeface="Helvetica" charset="0"/>
                <a:cs typeface="Helvetica" charset="0"/>
                <a:sym typeface="Helvetica" charset="0"/>
              </a:rPr>
              <a:t>ATC</a:t>
            </a:r>
            <a:r>
              <a:rPr lang="ja-JP" altLang="en-US" sz="2800" dirty="0" smtClean="0">
                <a:latin typeface="Helvetica" charset="0"/>
                <a:cs typeface="Helvetica" charset="0"/>
                <a:sym typeface="Helvetica" charset="0"/>
              </a:rPr>
              <a:t>で</a:t>
            </a:r>
            <a:endParaRPr lang="en-US" altLang="ja-JP" sz="2800" dirty="0" smtClean="0">
              <a:latin typeface="Helvetica" charset="0"/>
              <a:ea typeface="ＭＳ Ｐゴシック" charset="0"/>
              <a:cs typeface="Helvetica" charset="0"/>
              <a:sym typeface="Helvetica" charset="0"/>
            </a:endParaRPr>
          </a:p>
          <a:p>
            <a:pPr marL="597152" lvl="1" indent="-191981" defTabSz="651844">
              <a:lnSpc>
                <a:spcPct val="83000"/>
              </a:lnSpc>
              <a:spcBef>
                <a:spcPct val="0"/>
              </a:spcBef>
              <a:buClr>
                <a:srgbClr val="000000"/>
              </a:buClr>
              <a:buSzPct val="75000"/>
              <a:buFont typeface="Symbol" charset="0"/>
              <a:buChar char="•"/>
            </a:pPr>
            <a:endParaRPr lang="en-US" altLang="ja-JP" sz="1800" dirty="0">
              <a:latin typeface="Helvetica" charset="0"/>
              <a:ea typeface="ＭＳ Ｐゴシック" charset="0"/>
              <a:cs typeface="Helvetica" charset="0"/>
              <a:sym typeface="Helvetica" charset="0"/>
            </a:endParaRPr>
          </a:p>
          <a:p>
            <a:pPr marL="75900" indent="0" defTabSz="651844">
              <a:lnSpc>
                <a:spcPct val="83000"/>
              </a:lnSpc>
              <a:spcBef>
                <a:spcPts val="984"/>
              </a:spcBef>
              <a:buClr>
                <a:srgbClr val="0E594D"/>
              </a:buClr>
              <a:buSzPct val="45000"/>
              <a:buNone/>
            </a:pPr>
            <a:r>
              <a:rPr lang="ja-JP" altLang="en-US" sz="2800" dirty="0">
                <a:latin typeface="Helvetica" charset="0"/>
                <a:cs typeface="Helvetica" charset="0"/>
                <a:sym typeface="Helvetica" charset="0"/>
              </a:rPr>
              <a:t>今年もいつもの企画</a:t>
            </a:r>
            <a:r>
              <a:rPr lang="ja-JP" altLang="en-US" sz="2800" dirty="0" smtClean="0">
                <a:latin typeface="Helvetica" charset="0"/>
                <a:cs typeface="Helvetica" charset="0"/>
                <a:sym typeface="Helvetica" charset="0"/>
              </a:rPr>
              <a:t>が</a:t>
            </a:r>
            <a:endParaRPr lang="en-US" altLang="ja-JP" sz="2800" dirty="0" smtClean="0">
              <a:latin typeface="Helvetica" charset="0"/>
              <a:cs typeface="Helvetica" charset="0"/>
              <a:sym typeface="Helvetica" charset="0"/>
            </a:endParaRPr>
          </a:p>
          <a:p>
            <a:pPr marL="75900" indent="0" defTabSz="651844">
              <a:lnSpc>
                <a:spcPct val="83000"/>
              </a:lnSpc>
              <a:spcBef>
                <a:spcPts val="984"/>
              </a:spcBef>
              <a:buClr>
                <a:srgbClr val="0E594D"/>
              </a:buClr>
              <a:buSzPct val="45000"/>
              <a:buNone/>
            </a:pPr>
            <a:endParaRPr lang="en-US" altLang="ja-JP" sz="2800" dirty="0">
              <a:latin typeface="Helvetica" charset="0"/>
              <a:cs typeface="Helvetica" charset="0"/>
              <a:sym typeface="Helvetica" charset="0"/>
            </a:endParaRPr>
          </a:p>
          <a:p>
            <a:pPr marL="597152" lvl="1" indent="-191981" defTabSz="651844">
              <a:lnSpc>
                <a:spcPct val="83000"/>
              </a:lnSpc>
              <a:spcBef>
                <a:spcPct val="0"/>
              </a:spcBef>
              <a:buClr>
                <a:srgbClr val="000000"/>
              </a:buClr>
              <a:buSzPct val="75000"/>
              <a:buFont typeface="Symbol" charset="0"/>
              <a:buChar char="•"/>
            </a:pPr>
            <a:r>
              <a:rPr lang="ja-JP" altLang="en-US" sz="2400" dirty="0" smtClean="0">
                <a:latin typeface="Helvetica" charset="0"/>
                <a:ea typeface="ＭＳ Ｐゴシック" charset="0"/>
                <a:cs typeface="Helvetica" charset="0"/>
                <a:sym typeface="Helvetica" charset="0"/>
              </a:rPr>
              <a:t>講演</a:t>
            </a:r>
            <a:r>
              <a:rPr lang="ja-JP" altLang="en-US" sz="2400" dirty="0" smtClean="0">
                <a:latin typeface="Helvetica" charset="0"/>
                <a:ea typeface="ＭＳ Ｐゴシック" charset="0"/>
                <a:cs typeface="Helvetica" charset="0"/>
                <a:sym typeface="Helvetica" charset="0"/>
              </a:rPr>
              <a:t>・セミナー</a:t>
            </a:r>
            <a:r>
              <a:rPr lang="ja-JP" altLang="en-US" sz="2400" dirty="0" smtClean="0">
                <a:latin typeface="Helvetica" charset="0"/>
                <a:ea typeface="ＭＳ Ｐゴシック" charset="0"/>
                <a:cs typeface="Helvetica" charset="0"/>
                <a:sym typeface="Helvetica" charset="0"/>
              </a:rPr>
              <a:t>：</a:t>
            </a:r>
            <a:endParaRPr lang="en-US" altLang="ja-JP" sz="2400" dirty="0">
              <a:latin typeface="Helvetica" charset="0"/>
              <a:ea typeface="ＭＳ Ｐゴシック" charset="0"/>
              <a:cs typeface="Helvetica" charset="0"/>
              <a:sym typeface="Helvetica" charset="0"/>
            </a:endParaRPr>
          </a:p>
          <a:p>
            <a:pPr marL="597152" lvl="1" indent="-191981" defTabSz="651844">
              <a:lnSpc>
                <a:spcPct val="83000"/>
              </a:lnSpc>
              <a:spcBef>
                <a:spcPct val="0"/>
              </a:spcBef>
              <a:buClr>
                <a:srgbClr val="000000"/>
              </a:buClr>
              <a:buSzPct val="75000"/>
              <a:buFont typeface="Symbol" charset="0"/>
              <a:buChar char="•"/>
            </a:pPr>
            <a:r>
              <a:rPr lang="ja-JP" altLang="en-US" sz="2400" dirty="0">
                <a:latin typeface="Helvetica" charset="0"/>
                <a:ea typeface="ＭＳ Ｐゴシック" charset="0"/>
                <a:cs typeface="Helvetica" charset="0"/>
                <a:sym typeface="Helvetica" charset="0"/>
              </a:rPr>
              <a:t>展示企画</a:t>
            </a:r>
            <a:endParaRPr lang="en-US" altLang="ja-JP" sz="2400" dirty="0">
              <a:latin typeface="Helvetica" charset="0"/>
              <a:ea typeface="ＭＳ Ｐゴシック" charset="0"/>
              <a:cs typeface="Helvetica" charset="0"/>
              <a:sym typeface="Helvetica" charset="0"/>
            </a:endParaRPr>
          </a:p>
          <a:p>
            <a:pPr marL="597152" lvl="1" indent="-191981" defTabSz="651844">
              <a:lnSpc>
                <a:spcPct val="83000"/>
              </a:lnSpc>
              <a:spcBef>
                <a:spcPct val="0"/>
              </a:spcBef>
              <a:buClr>
                <a:srgbClr val="000000"/>
              </a:buClr>
              <a:buSzPct val="75000"/>
              <a:buFont typeface="Symbol" charset="0"/>
              <a:buChar char="•"/>
            </a:pPr>
            <a:r>
              <a:rPr lang="ja-JP" altLang="en-US" sz="2400" dirty="0">
                <a:latin typeface="Helvetica" charset="0"/>
                <a:ea typeface="ＭＳ Ｐゴシック" charset="0"/>
                <a:cs typeface="Helvetica" charset="0"/>
                <a:sym typeface="Helvetica" charset="0"/>
              </a:rPr>
              <a:t>ステージ</a:t>
            </a:r>
            <a:r>
              <a:rPr lang="ja-JP" altLang="en-US" sz="2400" dirty="0" smtClean="0">
                <a:latin typeface="Helvetica" charset="0"/>
                <a:ea typeface="ＭＳ Ｐゴシック" charset="0"/>
                <a:cs typeface="Helvetica" charset="0"/>
                <a:sym typeface="Helvetica" charset="0"/>
              </a:rPr>
              <a:t>企画</a:t>
            </a:r>
            <a:endParaRPr lang="en-US" altLang="ja-JP" sz="2400" dirty="0">
              <a:latin typeface="Helvetica" charset="0"/>
              <a:ea typeface="ＭＳ Ｐゴシック" charset="0"/>
              <a:cs typeface="Helvetica" charset="0"/>
              <a:sym typeface="Helvetica" charset="0"/>
            </a:endParaRPr>
          </a:p>
          <a:p>
            <a:pPr marL="597152" lvl="1" indent="-191981" defTabSz="651844">
              <a:lnSpc>
                <a:spcPct val="83000"/>
              </a:lnSpc>
              <a:spcBef>
                <a:spcPct val="0"/>
              </a:spcBef>
              <a:buClr>
                <a:srgbClr val="000000"/>
              </a:buClr>
              <a:buSzPct val="75000"/>
              <a:buFont typeface="Symbol" charset="0"/>
              <a:buChar char="•"/>
            </a:pPr>
            <a:r>
              <a:rPr lang="ja-JP" altLang="en-US" sz="2400" dirty="0">
                <a:latin typeface="Helvetica" charset="0"/>
                <a:ea typeface="ＭＳ Ｐゴシック" charset="0"/>
                <a:cs typeface="Helvetica" charset="0"/>
                <a:sym typeface="Helvetica" charset="0"/>
              </a:rPr>
              <a:t>ジュンク堂</a:t>
            </a:r>
            <a:r>
              <a:rPr lang="en-US" altLang="ja-JP" sz="2400" dirty="0">
                <a:latin typeface="Helvetica" charset="0"/>
                <a:ea typeface="ＭＳ Ｐゴシック" charset="0"/>
                <a:cs typeface="Helvetica" charset="0"/>
                <a:sym typeface="Helvetica" charset="0"/>
              </a:rPr>
              <a:t>KOF</a:t>
            </a:r>
            <a:r>
              <a:rPr lang="ja-JP" altLang="en-US" sz="2400" dirty="0">
                <a:latin typeface="Helvetica" charset="0"/>
                <a:ea typeface="ＭＳ Ｐゴシック" charset="0"/>
                <a:cs typeface="Helvetica" charset="0"/>
                <a:sym typeface="Helvetica" charset="0"/>
              </a:rPr>
              <a:t>店</a:t>
            </a:r>
            <a:endParaRPr lang="en-US" altLang="ja-JP" sz="2400" dirty="0">
              <a:latin typeface="Helvetica" charset="0"/>
              <a:ea typeface="ＭＳ Ｐゴシック" charset="0"/>
              <a:cs typeface="Helvetica" charset="0"/>
              <a:sym typeface="Helvetica" charset="0"/>
            </a:endParaRPr>
          </a:p>
          <a:p>
            <a:pPr marL="75900" indent="0" defTabSz="651844">
              <a:lnSpc>
                <a:spcPct val="83000"/>
              </a:lnSpc>
              <a:spcBef>
                <a:spcPct val="0"/>
              </a:spcBef>
              <a:buClr>
                <a:srgbClr val="0E594D"/>
              </a:buClr>
              <a:buSzPct val="45000"/>
              <a:buNone/>
            </a:pPr>
            <a:endParaRPr lang="en-US" altLang="ja-JP" sz="2800" dirty="0">
              <a:latin typeface="Helvetica" charset="0"/>
              <a:cs typeface="Helvetica" charset="0"/>
              <a:sym typeface="Helvetica" charset="0"/>
            </a:endParaRPr>
          </a:p>
          <a:p>
            <a:pPr marL="292437" indent="-216537" defTabSz="651844">
              <a:lnSpc>
                <a:spcPct val="83000"/>
              </a:lnSpc>
              <a:spcBef>
                <a:spcPct val="0"/>
              </a:spcBef>
              <a:buClr>
                <a:srgbClr val="0E594D"/>
              </a:buClr>
              <a:buSzPct val="45000"/>
              <a:buFont typeface="Wingdings" charset="0"/>
              <a:buChar char="•"/>
            </a:pPr>
            <a:endParaRPr lang="en-US" altLang="ja-JP" sz="2800" dirty="0" smtClean="0">
              <a:latin typeface="Helvetica" charset="0"/>
              <a:cs typeface="Helvetica" charset="0"/>
              <a:sym typeface="Helvetica" charset="0"/>
            </a:endParaRPr>
          </a:p>
          <a:p>
            <a:pPr marL="75900" indent="0" defTabSz="651844">
              <a:lnSpc>
                <a:spcPct val="83000"/>
              </a:lnSpc>
              <a:spcBef>
                <a:spcPct val="0"/>
              </a:spcBef>
              <a:buClr>
                <a:srgbClr val="0E594D"/>
              </a:buClr>
              <a:buSzPct val="45000"/>
              <a:buNone/>
            </a:pPr>
            <a:r>
              <a:rPr lang="ja-JP" altLang="en-US" sz="4800" dirty="0" smtClean="0">
                <a:latin typeface="Helvetica" charset="0"/>
                <a:cs typeface="Helvetica" charset="0"/>
                <a:sym typeface="Helvetica" charset="0"/>
              </a:rPr>
              <a:t>当然</a:t>
            </a:r>
            <a:r>
              <a:rPr lang="ja-JP" altLang="en-US" sz="4800" dirty="0">
                <a:latin typeface="Helvetica" charset="0"/>
                <a:cs typeface="Helvetica" charset="0"/>
                <a:sym typeface="Helvetica" charset="0"/>
              </a:rPr>
              <a:t>ながら</a:t>
            </a:r>
            <a:r>
              <a:rPr lang="ja-JP" altLang="en-US" sz="4800" dirty="0" smtClean="0">
                <a:latin typeface="Helvetica" charset="0"/>
                <a:cs typeface="Helvetica" charset="0"/>
                <a:sym typeface="Helvetica" charset="0"/>
              </a:rPr>
              <a:t>懇親会</a:t>
            </a:r>
            <a:endParaRPr lang="en-US" altLang="ja-JP" sz="4800" dirty="0">
              <a:latin typeface="Helvetica" charset="0"/>
              <a:cs typeface="Helvetica" charset="0"/>
              <a:sym typeface="Helvetica" charset="0"/>
            </a:endParaRPr>
          </a:p>
        </p:txBody>
      </p:sp>
      <p:sp>
        <p:nvSpPr>
          <p:cNvPr id="6" name="日付プレースホルダ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2012/11/9</a:t>
            </a:r>
            <a:endParaRPr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KOF2012</a:t>
            </a:r>
            <a:r>
              <a:rPr lang="ja-JP" altLang="en-US" smtClean="0"/>
              <a:t>オープニング</a:t>
            </a:r>
            <a:endParaRPr lang="ja-JP" alt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KOF2012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75900" indent="0" defTabSz="651844">
              <a:lnSpc>
                <a:spcPct val="83000"/>
              </a:lnSpc>
              <a:spcBef>
                <a:spcPct val="0"/>
              </a:spcBef>
              <a:buClr>
                <a:srgbClr val="0E594D"/>
              </a:buClr>
              <a:buSzPct val="45000"/>
              <a:buNone/>
            </a:pPr>
            <a:endParaRPr lang="en-US" altLang="ja-JP" sz="2900" dirty="0" smtClean="0">
              <a:latin typeface="Helvetica" charset="0"/>
              <a:cs typeface="Helvetica" charset="0"/>
              <a:sym typeface="Helvetica" charset="0"/>
            </a:endParaRPr>
          </a:p>
          <a:p>
            <a:pPr marL="75900" indent="0" defTabSz="651844">
              <a:lnSpc>
                <a:spcPct val="83000"/>
              </a:lnSpc>
              <a:spcBef>
                <a:spcPct val="0"/>
              </a:spcBef>
              <a:buClr>
                <a:srgbClr val="0E594D"/>
              </a:buClr>
              <a:buSzPct val="45000"/>
              <a:buNone/>
            </a:pPr>
            <a:r>
              <a:rPr lang="ja-JP" altLang="en-US" sz="2900" dirty="0" smtClean="0">
                <a:latin typeface="Helvetica" charset="0"/>
                <a:cs typeface="Helvetica" charset="0"/>
                <a:sym typeface="Helvetica" charset="0"/>
              </a:rPr>
              <a:t>ありがとうございました</a:t>
            </a:r>
            <a:endParaRPr lang="en-US" altLang="ja-JP" sz="2900" dirty="0" smtClean="0">
              <a:latin typeface="Helvetica" charset="0"/>
              <a:cs typeface="Helvetica" charset="0"/>
              <a:sym typeface="Helvetica" charset="0"/>
            </a:endParaRPr>
          </a:p>
          <a:p>
            <a:pPr marL="75900" indent="0" defTabSz="651844">
              <a:lnSpc>
                <a:spcPct val="83000"/>
              </a:lnSpc>
              <a:spcBef>
                <a:spcPct val="0"/>
              </a:spcBef>
              <a:buClr>
                <a:srgbClr val="0E594D"/>
              </a:buClr>
              <a:buSzPct val="45000"/>
              <a:buNone/>
            </a:pPr>
            <a:endParaRPr lang="en-US" altLang="ja-JP" sz="2900" dirty="0" smtClean="0">
              <a:latin typeface="Helvetica" charset="0"/>
              <a:cs typeface="Helvetica" charset="0"/>
              <a:sym typeface="Helvetica" charset="0"/>
            </a:endParaRPr>
          </a:p>
          <a:p>
            <a:pPr marL="665238" lvl="1" indent="-260068" defTabSz="651844">
              <a:lnSpc>
                <a:spcPct val="83000"/>
              </a:lnSpc>
              <a:spcBef>
                <a:spcPct val="0"/>
              </a:spcBef>
              <a:buClr>
                <a:srgbClr val="000000"/>
              </a:buClr>
              <a:buSzPct val="75000"/>
              <a:buFont typeface="Symbol" charset="0"/>
              <a:buChar char="•"/>
            </a:pPr>
            <a:r>
              <a:rPr lang="ja-JP" altLang="en-US" sz="2500" dirty="0" smtClean="0">
                <a:latin typeface="Helvetica" charset="0"/>
                <a:ea typeface="ＭＳ Ｐゴシック" charset="0"/>
                <a:cs typeface="Helvetica" charset="0"/>
                <a:sym typeface="Helvetica" charset="0"/>
              </a:rPr>
              <a:t>共催</a:t>
            </a:r>
            <a:r>
              <a:rPr lang="en-US" altLang="ja-JP" sz="2500" dirty="0" smtClean="0">
                <a:latin typeface="Helvetica" charset="0"/>
                <a:ea typeface="ＭＳ Ｐゴシック" charset="0"/>
                <a:cs typeface="Helvetica" charset="0"/>
                <a:sym typeface="Helvetica" charset="0"/>
              </a:rPr>
              <a:t>:</a:t>
            </a:r>
            <a:r>
              <a:rPr lang="ja-JP" altLang="en-US" sz="2500" dirty="0" smtClean="0">
                <a:latin typeface="Helvetica" charset="0"/>
                <a:ea typeface="ＭＳ Ｐゴシック" charset="0"/>
                <a:cs typeface="Helvetica" charset="0"/>
                <a:sym typeface="Helvetica" charset="0"/>
              </a:rPr>
              <a:t>イメディオ、</a:t>
            </a:r>
            <a:r>
              <a:rPr lang="en-US" altLang="ja-JP" sz="2500" dirty="0" smtClean="0">
                <a:latin typeface="Helvetica" charset="0"/>
                <a:ea typeface="ＭＳ Ｐゴシック" charset="0"/>
                <a:cs typeface="Helvetica" charset="0"/>
                <a:sym typeface="Helvetica" charset="0"/>
              </a:rPr>
              <a:t>SEA</a:t>
            </a:r>
            <a:r>
              <a:rPr lang="ja-JP" altLang="en-US" sz="2500" dirty="0" smtClean="0">
                <a:latin typeface="Helvetica" charset="0"/>
                <a:ea typeface="ＭＳ Ｐゴシック" charset="0"/>
                <a:cs typeface="Helvetica" charset="0"/>
                <a:sym typeface="Helvetica" charset="0"/>
              </a:rPr>
              <a:t>、</a:t>
            </a:r>
            <a:r>
              <a:rPr lang="en-US" altLang="ja-JP" sz="2500" dirty="0" smtClean="0">
                <a:latin typeface="Helvetica" charset="0"/>
                <a:ea typeface="ＭＳ Ｐゴシック" charset="0"/>
                <a:cs typeface="Helvetica" charset="0"/>
                <a:sym typeface="Helvetica" charset="0"/>
              </a:rPr>
              <a:t>JUS</a:t>
            </a:r>
            <a:r>
              <a:rPr lang="ja-JP" altLang="en-US" sz="2500" dirty="0" smtClean="0">
                <a:latin typeface="Helvetica" charset="0"/>
                <a:ea typeface="ＭＳ Ｐゴシック" charset="0"/>
                <a:cs typeface="Helvetica" charset="0"/>
                <a:sym typeface="Helvetica" charset="0"/>
              </a:rPr>
              <a:t>、</a:t>
            </a:r>
            <a:r>
              <a:rPr lang="en-US" altLang="ja-JP" sz="2500" dirty="0" smtClean="0">
                <a:latin typeface="Helvetica" charset="0"/>
                <a:ea typeface="ＭＳ Ｐゴシック" charset="0"/>
                <a:cs typeface="Helvetica" charset="0"/>
                <a:sym typeface="Helvetica" charset="0"/>
              </a:rPr>
              <a:t>WINC</a:t>
            </a:r>
            <a:endParaRPr lang="en-US" altLang="ja-JP" sz="2500" dirty="0" smtClean="0">
              <a:latin typeface="Helvetica" charset="0"/>
              <a:ea typeface="ＭＳ Ｐゴシック" charset="0"/>
              <a:cs typeface="Helvetica" charset="0"/>
              <a:sym typeface="Helvetica" charset="0"/>
            </a:endParaRPr>
          </a:p>
          <a:p>
            <a:pPr marL="665238" lvl="1" indent="-260068" defTabSz="651844">
              <a:lnSpc>
                <a:spcPct val="83000"/>
              </a:lnSpc>
              <a:spcBef>
                <a:spcPct val="0"/>
              </a:spcBef>
              <a:buClr>
                <a:srgbClr val="000000"/>
              </a:buClr>
              <a:buSzPct val="75000"/>
              <a:buFont typeface="Symbol" charset="0"/>
              <a:buChar char="•"/>
            </a:pPr>
            <a:r>
              <a:rPr lang="ja-JP" altLang="en-US" sz="2500" dirty="0" smtClean="0">
                <a:latin typeface="Helvetica" charset="0"/>
                <a:ea typeface="ＭＳ Ｐゴシック" charset="0"/>
                <a:cs typeface="Helvetica" charset="0"/>
                <a:sym typeface="Helvetica" charset="0"/>
              </a:rPr>
              <a:t>後援</a:t>
            </a:r>
            <a:r>
              <a:rPr lang="en-US" altLang="ja-JP" sz="2500" dirty="0" smtClean="0">
                <a:latin typeface="Helvetica" charset="0"/>
                <a:ea typeface="ＭＳ Ｐゴシック" charset="0"/>
                <a:cs typeface="Helvetica" charset="0"/>
                <a:sym typeface="Helvetica" charset="0"/>
              </a:rPr>
              <a:t>:</a:t>
            </a:r>
            <a:r>
              <a:rPr lang="ja-JP" altLang="en-US" sz="2500" dirty="0" smtClean="0">
                <a:latin typeface="Helvetica" charset="0"/>
                <a:ea typeface="ＭＳ Ｐゴシック" charset="0"/>
                <a:cs typeface="Helvetica" charset="0"/>
                <a:sym typeface="Helvetica" charset="0"/>
              </a:rPr>
              <a:t>大阪市など</a:t>
            </a:r>
            <a:endParaRPr lang="en-US" altLang="ja-JP" sz="2500" dirty="0" smtClean="0">
              <a:latin typeface="Helvetica" charset="0"/>
              <a:ea typeface="ＭＳ Ｐゴシック" charset="0"/>
              <a:cs typeface="Helvetica" charset="0"/>
              <a:sym typeface="Helvetica" charset="0"/>
            </a:endParaRPr>
          </a:p>
          <a:p>
            <a:pPr marL="665238" lvl="1" indent="-260068" defTabSz="651844">
              <a:lnSpc>
                <a:spcPct val="83000"/>
              </a:lnSpc>
              <a:spcBef>
                <a:spcPct val="0"/>
              </a:spcBef>
              <a:buClr>
                <a:srgbClr val="000000"/>
              </a:buClr>
              <a:buSzPct val="75000"/>
              <a:buFont typeface="Symbol" charset="0"/>
              <a:buChar char="•"/>
            </a:pPr>
            <a:r>
              <a:rPr lang="ja-JP" altLang="en-US" sz="2500" dirty="0" smtClean="0">
                <a:latin typeface="Helvetica" charset="0"/>
                <a:ea typeface="ＭＳ Ｐゴシック" charset="0"/>
                <a:cs typeface="Helvetica" charset="0"/>
                <a:sym typeface="Helvetica" charset="0"/>
              </a:rPr>
              <a:t>協賛</a:t>
            </a:r>
            <a:r>
              <a:rPr lang="en-US" altLang="ja-JP" sz="2500" dirty="0" smtClean="0">
                <a:latin typeface="Helvetica" charset="0"/>
                <a:ea typeface="ＭＳ Ｐゴシック" charset="0"/>
                <a:cs typeface="Helvetica" charset="0"/>
                <a:sym typeface="Helvetica" charset="0"/>
              </a:rPr>
              <a:t>:</a:t>
            </a:r>
            <a:r>
              <a:rPr lang="ja-JP" altLang="en-US" sz="2500" dirty="0" smtClean="0">
                <a:latin typeface="Helvetica" charset="0"/>
                <a:ea typeface="ＭＳ Ｐゴシック" charset="0"/>
                <a:cs typeface="Helvetica" charset="0"/>
                <a:sym typeface="Helvetica" charset="0"/>
              </a:rPr>
              <a:t>大関</a:t>
            </a:r>
            <a:r>
              <a:rPr lang="ja-JP" altLang="en-US" sz="2500" dirty="0" smtClean="0">
                <a:latin typeface="Helvetica" charset="0"/>
                <a:ea typeface="ＭＳ Ｐゴシック" charset="0"/>
                <a:cs typeface="Helvetica" charset="0"/>
                <a:sym typeface="Helvetica" charset="0"/>
              </a:rPr>
              <a:t>などたくさん</a:t>
            </a:r>
            <a:endParaRPr lang="en-US" altLang="ja-JP" sz="2500" dirty="0" smtClean="0">
              <a:latin typeface="Helvetica" charset="0"/>
              <a:ea typeface="ＭＳ Ｐゴシック" charset="0"/>
              <a:cs typeface="Helvetica" charset="0"/>
              <a:sym typeface="Helvetica" charset="0"/>
            </a:endParaRPr>
          </a:p>
          <a:p>
            <a:pPr marL="665238" lvl="1" indent="-260068" defTabSz="651844">
              <a:lnSpc>
                <a:spcPct val="83000"/>
              </a:lnSpc>
              <a:spcBef>
                <a:spcPct val="0"/>
              </a:spcBef>
              <a:buClr>
                <a:srgbClr val="000000"/>
              </a:buClr>
              <a:buSzPct val="75000"/>
              <a:buFont typeface="Symbol" charset="0"/>
              <a:buChar char="•"/>
            </a:pPr>
            <a:r>
              <a:rPr lang="ja-JP" altLang="en-US" sz="2500" dirty="0" smtClean="0">
                <a:latin typeface="Helvetica" charset="0"/>
                <a:ea typeface="ＭＳ Ｐゴシック" charset="0"/>
                <a:cs typeface="Helvetica" charset="0"/>
                <a:sym typeface="Helvetica" charset="0"/>
              </a:rPr>
              <a:t>寄付</a:t>
            </a:r>
            <a:r>
              <a:rPr lang="en-US" altLang="ja-JP" sz="2500" dirty="0" smtClean="0">
                <a:latin typeface="Helvetica" charset="0"/>
                <a:ea typeface="ＭＳ Ｐゴシック" charset="0"/>
                <a:cs typeface="Helvetica" charset="0"/>
                <a:sym typeface="Helvetica" charset="0"/>
              </a:rPr>
              <a:t>:</a:t>
            </a:r>
            <a:r>
              <a:rPr lang="ja-JP" altLang="en-US" sz="2500" dirty="0" smtClean="0">
                <a:latin typeface="Helvetica" charset="0"/>
                <a:ea typeface="ＭＳ Ｐゴシック" charset="0"/>
                <a:cs typeface="Helvetica" charset="0"/>
                <a:sym typeface="Helvetica" charset="0"/>
              </a:rPr>
              <a:t>本当にありがとうございます</a:t>
            </a:r>
            <a:endParaRPr lang="en-US" altLang="ja-JP" sz="2500" dirty="0" smtClean="0">
              <a:latin typeface="Helvetica" charset="0"/>
              <a:ea typeface="ＭＳ Ｐゴシック" charset="0"/>
              <a:cs typeface="Helvetica" charset="0"/>
              <a:sym typeface="Helvetica" charset="0"/>
            </a:endParaRPr>
          </a:p>
          <a:p>
            <a:pPr marL="75900" indent="0" defTabSz="651844">
              <a:lnSpc>
                <a:spcPct val="83000"/>
              </a:lnSpc>
              <a:spcBef>
                <a:spcPct val="0"/>
              </a:spcBef>
              <a:buClr>
                <a:srgbClr val="0E594D"/>
              </a:buClr>
              <a:buSzPct val="45000"/>
              <a:buNone/>
            </a:pPr>
            <a:endParaRPr lang="en-US" altLang="ja-JP" sz="2900" dirty="0">
              <a:latin typeface="Helvetica" charset="0"/>
              <a:cs typeface="Helvetica" charset="0"/>
              <a:sym typeface="Helvetica" charset="0"/>
            </a:endParaRPr>
          </a:p>
          <a:p>
            <a:pPr marL="75900" indent="0" defTabSz="651844">
              <a:lnSpc>
                <a:spcPct val="83000"/>
              </a:lnSpc>
              <a:spcBef>
                <a:spcPct val="0"/>
              </a:spcBef>
              <a:buClr>
                <a:srgbClr val="0E594D"/>
              </a:buClr>
              <a:buSzPct val="45000"/>
              <a:buNone/>
            </a:pPr>
            <a:r>
              <a:rPr lang="en-US" altLang="ja-JP" sz="2900" dirty="0" smtClean="0">
                <a:latin typeface="Helvetica" charset="0"/>
                <a:cs typeface="Helvetica" charset="0"/>
                <a:sym typeface="Helvetica" charset="0"/>
              </a:rPr>
              <a:t>10F</a:t>
            </a:r>
            <a:r>
              <a:rPr lang="ja-JP" altLang="en-US" sz="2900" dirty="0">
                <a:latin typeface="Helvetica" charset="0"/>
                <a:cs typeface="Helvetica" charset="0"/>
                <a:sym typeface="Helvetica" charset="0"/>
              </a:rPr>
              <a:t>：ブース</a:t>
            </a:r>
            <a:r>
              <a:rPr lang="ja-JP" altLang="en-US" sz="2900" dirty="0" smtClean="0">
                <a:latin typeface="Helvetica" charset="0"/>
                <a:cs typeface="Helvetica" charset="0"/>
                <a:sym typeface="Helvetica" charset="0"/>
              </a:rPr>
              <a:t>（</a:t>
            </a:r>
            <a:r>
              <a:rPr lang="ja-JP" altLang="en-US" sz="2900" dirty="0" smtClean="0">
                <a:latin typeface="Helvetica" charset="0"/>
                <a:cs typeface="Helvetica" charset="0"/>
                <a:sym typeface="Helvetica" charset="0"/>
              </a:rPr>
              <a:t>大阪デザイン振興プラザ</a:t>
            </a:r>
            <a:r>
              <a:rPr lang="ja-JP" altLang="en-US" sz="2900" dirty="0" smtClean="0">
                <a:latin typeface="Helvetica" charset="0"/>
                <a:cs typeface="Helvetica" charset="0"/>
                <a:sym typeface="Helvetica" charset="0"/>
              </a:rPr>
              <a:t>展示場）</a:t>
            </a:r>
            <a:endParaRPr lang="en-US" altLang="ja-JP" sz="2900" dirty="0">
              <a:latin typeface="Helvetica" charset="0"/>
              <a:cs typeface="Helvetica" charset="0"/>
              <a:sym typeface="Helvetica" charset="0"/>
            </a:endParaRPr>
          </a:p>
          <a:p>
            <a:pPr marL="75900" indent="0" defTabSz="651844">
              <a:lnSpc>
                <a:spcPct val="83000"/>
              </a:lnSpc>
              <a:spcBef>
                <a:spcPct val="0"/>
              </a:spcBef>
              <a:buClr>
                <a:srgbClr val="0E594D"/>
              </a:buClr>
              <a:buSzPct val="45000"/>
              <a:buNone/>
            </a:pPr>
            <a:r>
              <a:rPr lang="ja-JP" altLang="en-US" sz="2900" dirty="0" smtClean="0">
                <a:latin typeface="Helvetica" charset="0"/>
                <a:cs typeface="Helvetica" charset="0"/>
                <a:sym typeface="Helvetica" charset="0"/>
              </a:rPr>
              <a:t>　</a:t>
            </a:r>
            <a:r>
              <a:rPr lang="en-US" altLang="ja-JP" sz="2900" dirty="0" smtClean="0">
                <a:latin typeface="Helvetica" charset="0"/>
                <a:cs typeface="Helvetica" charset="0"/>
                <a:sym typeface="Helvetica" charset="0"/>
              </a:rPr>
              <a:t>9F</a:t>
            </a:r>
            <a:r>
              <a:rPr lang="ja-JP" altLang="en-US" sz="2900" dirty="0">
                <a:latin typeface="Helvetica" charset="0"/>
                <a:cs typeface="Helvetica" charset="0"/>
                <a:sym typeface="Helvetica" charset="0"/>
              </a:rPr>
              <a:t>：</a:t>
            </a:r>
            <a:r>
              <a:rPr lang="ja-JP" altLang="en-US" sz="2900" dirty="0" smtClean="0">
                <a:latin typeface="Helvetica" charset="0"/>
                <a:cs typeface="Helvetica" charset="0"/>
                <a:sym typeface="Helvetica" charset="0"/>
              </a:rPr>
              <a:t>セミナー室</a:t>
            </a:r>
            <a:endParaRPr lang="en-US" altLang="ja-JP" sz="2900" dirty="0" smtClean="0">
              <a:latin typeface="Helvetica" charset="0"/>
              <a:cs typeface="Helvetica" charset="0"/>
              <a:sym typeface="Helvetica" charset="0"/>
            </a:endParaRPr>
          </a:p>
          <a:p>
            <a:pPr marL="75900" indent="0" defTabSz="651844">
              <a:lnSpc>
                <a:spcPct val="83000"/>
              </a:lnSpc>
              <a:spcBef>
                <a:spcPct val="0"/>
              </a:spcBef>
              <a:buClr>
                <a:srgbClr val="0E594D"/>
              </a:buClr>
              <a:buSzPct val="45000"/>
              <a:buNone/>
            </a:pPr>
            <a:r>
              <a:rPr lang="ja-JP" altLang="ja-JP" sz="2900" dirty="0">
                <a:latin typeface="Helvetica" charset="0"/>
                <a:cs typeface="Helvetica" charset="0"/>
                <a:sym typeface="Helvetica" charset="0"/>
              </a:rPr>
              <a:t>　</a:t>
            </a:r>
            <a:r>
              <a:rPr lang="en-US" altLang="ja-JP" sz="2900" dirty="0" smtClean="0">
                <a:latin typeface="Helvetica" charset="0"/>
                <a:cs typeface="Helvetica" charset="0"/>
                <a:sym typeface="Helvetica" charset="0"/>
              </a:rPr>
              <a:t>6F: PC</a:t>
            </a:r>
            <a:r>
              <a:rPr lang="ja-JP" altLang="en-US" sz="2900" dirty="0" smtClean="0">
                <a:latin typeface="Helvetica" charset="0"/>
                <a:cs typeface="Helvetica" charset="0"/>
                <a:sym typeface="Helvetica" charset="0"/>
              </a:rPr>
              <a:t>ルーム</a:t>
            </a:r>
            <a:endParaRPr lang="en-US" altLang="ja-JP" sz="2900" dirty="0" smtClean="0">
              <a:latin typeface="Helvetica" charset="0"/>
              <a:cs typeface="Helvetica" charset="0"/>
              <a:sym typeface="Helvetica" charset="0"/>
            </a:endParaRPr>
          </a:p>
          <a:p>
            <a:pPr marL="75900" indent="0" defTabSz="651844">
              <a:lnSpc>
                <a:spcPct val="83000"/>
              </a:lnSpc>
              <a:spcBef>
                <a:spcPct val="0"/>
              </a:spcBef>
              <a:buClr>
                <a:srgbClr val="0E594D"/>
              </a:buClr>
              <a:buSzPct val="45000"/>
              <a:buNone/>
            </a:pPr>
            <a:endParaRPr lang="en-US" altLang="ja-JP" sz="2900" dirty="0">
              <a:latin typeface="Helvetica" charset="0"/>
              <a:cs typeface="Helvetica" charset="0"/>
              <a:sym typeface="Helvetica" charset="0"/>
            </a:endParaRPr>
          </a:p>
          <a:p>
            <a:pPr marL="75900" indent="0" defTabSz="651844">
              <a:lnSpc>
                <a:spcPct val="83000"/>
              </a:lnSpc>
              <a:spcBef>
                <a:spcPct val="0"/>
              </a:spcBef>
              <a:buClr>
                <a:srgbClr val="0E594D"/>
              </a:buClr>
              <a:buSzPct val="45000"/>
              <a:buNone/>
            </a:pPr>
            <a:r>
              <a:rPr lang="ja-JP" altLang="en-US" sz="2900" dirty="0" smtClean="0">
                <a:latin typeface="Helvetica" charset="0"/>
                <a:cs typeface="Helvetica" charset="0"/>
                <a:sym typeface="Helvetica" charset="0"/>
              </a:rPr>
              <a:t>金曜は大阪市の各局が勤務しています</a:t>
            </a:r>
            <a:endParaRPr lang="en-US" altLang="ja-JP" sz="2900" dirty="0">
              <a:latin typeface="Helvetica" charset="0"/>
              <a:cs typeface="Helvetica" charset="0"/>
              <a:sym typeface="Helvetica" charset="0"/>
            </a:endParaRPr>
          </a:p>
          <a:p>
            <a:pPr marL="369453" indent="-293553" defTabSz="651844">
              <a:lnSpc>
                <a:spcPct val="83000"/>
              </a:lnSpc>
              <a:spcBef>
                <a:spcPct val="0"/>
              </a:spcBef>
              <a:buClr>
                <a:srgbClr val="0E594D"/>
              </a:buClr>
              <a:buSzPct val="45000"/>
              <a:buFont typeface="Wingdings" charset="0"/>
              <a:buChar char="•"/>
            </a:pPr>
            <a:endParaRPr lang="en-US" altLang="ja-JP" sz="2900" dirty="0" smtClean="0">
              <a:latin typeface="Helvetica" charset="0"/>
              <a:cs typeface="Helvetica" charset="0"/>
              <a:sym typeface="Helvetica" charset="0"/>
            </a:endParaRPr>
          </a:p>
          <a:p>
            <a:endParaRPr lang="ja-JP" altLang="en-US" dirty="0"/>
          </a:p>
        </p:txBody>
      </p:sp>
      <p:sp>
        <p:nvSpPr>
          <p:cNvPr id="6" name="日付プレースホルダ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2012/11/9</a:t>
            </a:r>
            <a:endParaRPr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KOF2012</a:t>
            </a:r>
            <a:r>
              <a:rPr lang="ja-JP" altLang="en-US" smtClean="0"/>
              <a:t>オープニング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384771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311302"/>
            <a:ext cx="8229600" cy="831697"/>
          </a:xfrm>
        </p:spPr>
        <p:txBody>
          <a:bodyPr>
            <a:normAutofit fontScale="90000"/>
          </a:bodyPr>
          <a:lstStyle/>
          <a:p>
            <a:r>
              <a:rPr lang="ja-JP" altLang="en-US" b="1" dirty="0">
                <a:solidFill>
                  <a:srgbClr val="333333"/>
                </a:solidFill>
                <a:latin typeface="Helvetica" charset="0"/>
                <a:cs typeface="Helvetica" charset="0"/>
                <a:sym typeface="Helvetica" charset="0"/>
              </a:rPr>
              <a:t>懇親会：ビッフェ左近</a:t>
            </a:r>
            <a:r>
              <a:rPr lang="en-US" altLang="ja-JP" b="1" dirty="0">
                <a:solidFill>
                  <a:srgbClr val="333333"/>
                </a:solidFill>
                <a:latin typeface="Helvetica" charset="0"/>
                <a:cs typeface="Helvetica" charset="0"/>
                <a:sym typeface="Helvetica" charset="0"/>
              </a:rPr>
              <a:t/>
            </a:r>
            <a:br>
              <a:rPr lang="en-US" altLang="ja-JP" b="1" dirty="0">
                <a:solidFill>
                  <a:srgbClr val="333333"/>
                </a:solidFill>
                <a:latin typeface="Helvetica" charset="0"/>
                <a:cs typeface="Helvetica" charset="0"/>
                <a:sym typeface="Helvetica" charset="0"/>
              </a:rPr>
            </a:br>
            <a:r>
              <a:rPr lang="ja-JP" altLang="en-US" sz="2700" b="1" dirty="0" smtClean="0">
                <a:solidFill>
                  <a:srgbClr val="333333"/>
                </a:solidFill>
                <a:latin typeface="Helvetica" charset="0"/>
                <a:cs typeface="Helvetica" charset="0"/>
                <a:sym typeface="Helvetica" charset="0"/>
              </a:rPr>
              <a:t>地図は受付に</a:t>
            </a:r>
            <a:endParaRPr lang="ja-JP" altLang="en-US" sz="27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366104" indent="-290205" defTabSz="651844">
              <a:lnSpc>
                <a:spcPct val="83000"/>
              </a:lnSpc>
              <a:spcBef>
                <a:spcPct val="0"/>
              </a:spcBef>
              <a:buClr>
                <a:srgbClr val="0E594D"/>
              </a:buClr>
              <a:buSzPct val="45000"/>
              <a:buFont typeface="Wingdings" charset="0"/>
              <a:buChar char="•"/>
            </a:pPr>
            <a:endParaRPr lang="en-US" altLang="ja-JP" sz="2800" dirty="0" smtClean="0">
              <a:latin typeface="Helvetica" charset="0"/>
              <a:cs typeface="Helvetica" charset="0"/>
              <a:sym typeface="Helvetica" charset="0"/>
            </a:endParaRPr>
          </a:p>
          <a:p>
            <a:pPr marL="75899" indent="0" defTabSz="651844">
              <a:lnSpc>
                <a:spcPct val="83000"/>
              </a:lnSpc>
              <a:spcBef>
                <a:spcPct val="0"/>
              </a:spcBef>
              <a:buClr>
                <a:srgbClr val="0E594D"/>
              </a:buClr>
              <a:buSzPct val="45000"/>
              <a:buNone/>
            </a:pPr>
            <a:r>
              <a:rPr lang="en-US" altLang="ja-JP" sz="2800" dirty="0" smtClean="0">
                <a:latin typeface="Helvetica" charset="0"/>
                <a:cs typeface="Helvetica" charset="0"/>
                <a:sym typeface="Helvetica" charset="0"/>
              </a:rPr>
              <a:t>18</a:t>
            </a:r>
            <a:r>
              <a:rPr lang="ja-JP" altLang="en-US" sz="2800" dirty="0">
                <a:latin typeface="Helvetica" charset="0"/>
                <a:cs typeface="Helvetica" charset="0"/>
                <a:sym typeface="Helvetica" charset="0"/>
              </a:rPr>
              <a:t>時</a:t>
            </a:r>
            <a:r>
              <a:rPr lang="ja-JP" altLang="en-US" sz="2800" dirty="0" smtClean="0">
                <a:latin typeface="Helvetica" charset="0"/>
                <a:cs typeface="Helvetica" charset="0"/>
                <a:sym typeface="Helvetica" charset="0"/>
              </a:rPr>
              <a:t>開場</a:t>
            </a:r>
            <a:endParaRPr lang="en-US" altLang="ja-JP" sz="2800" dirty="0" smtClean="0">
              <a:latin typeface="Helvetica" charset="0"/>
              <a:cs typeface="Helvetica" charset="0"/>
              <a:sym typeface="Helvetica" charset="0"/>
            </a:endParaRPr>
          </a:p>
          <a:p>
            <a:pPr marL="75899" indent="0" defTabSz="651844">
              <a:lnSpc>
                <a:spcPct val="83000"/>
              </a:lnSpc>
              <a:spcBef>
                <a:spcPct val="0"/>
              </a:spcBef>
              <a:buClr>
                <a:srgbClr val="0E594D"/>
              </a:buClr>
              <a:buSzPct val="45000"/>
              <a:buNone/>
            </a:pPr>
            <a:endParaRPr lang="en-US" altLang="ja-JP" sz="2800" dirty="0">
              <a:latin typeface="Helvetica" charset="0"/>
              <a:cs typeface="Helvetica" charset="0"/>
              <a:sym typeface="Helvetica" charset="0"/>
            </a:endParaRPr>
          </a:p>
          <a:p>
            <a:pPr marL="663006" lvl="1" indent="-257836" defTabSz="651844">
              <a:lnSpc>
                <a:spcPct val="83000"/>
              </a:lnSpc>
              <a:spcBef>
                <a:spcPct val="0"/>
              </a:spcBef>
              <a:buClr>
                <a:srgbClr val="000000"/>
              </a:buClr>
              <a:buSzPct val="75000"/>
              <a:buFont typeface="Symbol" charset="0"/>
              <a:buChar char="•"/>
            </a:pPr>
            <a:r>
              <a:rPr lang="ja-JP" altLang="en-US" sz="2500" dirty="0" smtClean="0">
                <a:latin typeface="Helvetica" charset="0"/>
                <a:ea typeface="ＭＳ Ｐゴシック" charset="0"/>
                <a:cs typeface="Helvetica" charset="0"/>
                <a:sym typeface="Helvetica" charset="0"/>
              </a:rPr>
              <a:t>事前振込</a:t>
            </a:r>
            <a:r>
              <a:rPr lang="en-US" altLang="ja-JP" sz="2500" dirty="0">
                <a:latin typeface="Helvetica" charset="0"/>
                <a:ea typeface="ＭＳ Ｐゴシック" charset="0"/>
                <a:cs typeface="Helvetica" charset="0"/>
                <a:sym typeface="Helvetica" charset="0"/>
              </a:rPr>
              <a:t>(14</a:t>
            </a:r>
            <a:r>
              <a:rPr lang="ja-JP" altLang="en-US" sz="2500" dirty="0">
                <a:latin typeface="Helvetica" charset="0"/>
                <a:ea typeface="ＭＳ Ｐゴシック" charset="0"/>
                <a:cs typeface="Helvetica" charset="0"/>
                <a:sym typeface="Helvetica" charset="0"/>
              </a:rPr>
              <a:t>時</a:t>
            </a:r>
            <a:r>
              <a:rPr lang="en-US" altLang="ja-JP" sz="2500" dirty="0">
                <a:latin typeface="Helvetica" charset="0"/>
                <a:ea typeface="ＭＳ Ｐゴシック" charset="0"/>
                <a:cs typeface="Helvetica" charset="0"/>
                <a:sym typeface="Helvetica" charset="0"/>
              </a:rPr>
              <a:t>〜17</a:t>
            </a:r>
            <a:r>
              <a:rPr lang="ja-JP" altLang="en-US" sz="2500" dirty="0">
                <a:latin typeface="Helvetica" charset="0"/>
                <a:ea typeface="ＭＳ Ｐゴシック" charset="0"/>
                <a:cs typeface="Helvetica" charset="0"/>
                <a:sym typeface="Helvetica" charset="0"/>
              </a:rPr>
              <a:t>時</a:t>
            </a:r>
            <a:r>
              <a:rPr lang="en-US" altLang="ja-JP" sz="2500" dirty="0" smtClean="0">
                <a:latin typeface="Helvetica" charset="0"/>
                <a:ea typeface="ＭＳ Ｐゴシック" charset="0"/>
                <a:cs typeface="Helvetica" charset="0"/>
                <a:sym typeface="Helvetica" charset="0"/>
              </a:rPr>
              <a:t>)10F</a:t>
            </a:r>
            <a:r>
              <a:rPr lang="ja-JP" altLang="en-US" sz="2500" dirty="0" smtClean="0">
                <a:latin typeface="Helvetica" charset="0"/>
                <a:ea typeface="ＭＳ Ｐゴシック" charset="0"/>
                <a:cs typeface="Helvetica" charset="0"/>
                <a:sym typeface="Helvetica" charset="0"/>
              </a:rPr>
              <a:t>受付</a:t>
            </a:r>
            <a:r>
              <a:rPr lang="ja-JP" altLang="en-US" sz="2500" dirty="0">
                <a:latin typeface="Helvetica" charset="0"/>
                <a:ea typeface="ＭＳ Ｐゴシック" charset="0"/>
                <a:cs typeface="Helvetica" charset="0"/>
                <a:sym typeface="Helvetica" charset="0"/>
              </a:rPr>
              <a:t>で</a:t>
            </a:r>
            <a:r>
              <a:rPr lang="ja-JP" altLang="en-US" sz="2500" dirty="0" smtClean="0">
                <a:latin typeface="Helvetica" charset="0"/>
                <a:ea typeface="ＭＳ Ｐゴシック" charset="0"/>
                <a:cs typeface="Helvetica" charset="0"/>
                <a:sym typeface="Helvetica" charset="0"/>
              </a:rPr>
              <a:t>確認</a:t>
            </a:r>
            <a:r>
              <a:rPr lang="ja-JP" altLang="en-US" sz="2500" dirty="0" smtClean="0">
                <a:latin typeface="Helvetica" charset="0"/>
                <a:ea typeface="ＭＳ Ｐゴシック" charset="0"/>
                <a:cs typeface="Helvetica" charset="0"/>
                <a:sym typeface="Helvetica" charset="0"/>
              </a:rPr>
              <a:t>を</a:t>
            </a:r>
            <a:r>
              <a:rPr lang="ja-JP" altLang="en-US" sz="2500" dirty="0" smtClean="0">
                <a:latin typeface="Helvetica" charset="0"/>
                <a:ea typeface="ＭＳ Ｐゴシック" charset="0"/>
                <a:cs typeface="Helvetica" charset="0"/>
                <a:sym typeface="Helvetica" charset="0"/>
              </a:rPr>
              <a:t>して</a:t>
            </a:r>
            <a:r>
              <a:rPr lang="ja-JP" altLang="en-US" sz="2500" dirty="0">
                <a:latin typeface="Helvetica" charset="0"/>
                <a:ea typeface="ＭＳ Ｐゴシック" charset="0"/>
                <a:cs typeface="Helvetica" charset="0"/>
                <a:sym typeface="Helvetica" charset="0"/>
              </a:rPr>
              <a:t>参加証</a:t>
            </a:r>
            <a:endParaRPr lang="en-US" altLang="ja-JP" sz="2500" dirty="0">
              <a:latin typeface="Helvetica" charset="0"/>
              <a:ea typeface="ＭＳ Ｐゴシック" charset="0"/>
              <a:cs typeface="Helvetica" charset="0"/>
              <a:sym typeface="Helvetica" charset="0"/>
            </a:endParaRPr>
          </a:p>
          <a:p>
            <a:pPr marL="663006" lvl="1" indent="-257836" defTabSz="651844">
              <a:lnSpc>
                <a:spcPct val="83000"/>
              </a:lnSpc>
              <a:spcBef>
                <a:spcPct val="0"/>
              </a:spcBef>
              <a:buClr>
                <a:srgbClr val="000000"/>
              </a:buClr>
              <a:buSzPct val="75000"/>
              <a:buFont typeface="Symbol" charset="0"/>
              <a:buChar char="•"/>
            </a:pPr>
            <a:r>
              <a:rPr lang="ja-JP" altLang="en-US" sz="2500" dirty="0" smtClean="0">
                <a:latin typeface="Helvetica" charset="0"/>
                <a:ea typeface="ＭＳ Ｐゴシック" charset="0"/>
                <a:cs typeface="Helvetica" charset="0"/>
                <a:sym typeface="Helvetica" charset="0"/>
              </a:rPr>
              <a:t>当日</a:t>
            </a:r>
            <a:r>
              <a:rPr lang="ja-JP" altLang="en-US" sz="2500" dirty="0" smtClean="0">
                <a:latin typeface="Helvetica" charset="0"/>
                <a:ea typeface="ＭＳ Ｐゴシック" charset="0"/>
                <a:cs typeface="Helvetica" charset="0"/>
                <a:sym typeface="Helvetica" charset="0"/>
              </a:rPr>
              <a:t>受付</a:t>
            </a:r>
            <a:r>
              <a:rPr lang="en-US" altLang="ja-JP" sz="2500" dirty="0">
                <a:latin typeface="Helvetica" charset="0"/>
                <a:ea typeface="ＭＳ Ｐゴシック" charset="0"/>
                <a:cs typeface="Helvetica" charset="0"/>
                <a:sym typeface="Helvetica" charset="0"/>
              </a:rPr>
              <a:t>(14</a:t>
            </a:r>
            <a:r>
              <a:rPr lang="ja-JP" altLang="en-US" sz="2500" dirty="0">
                <a:latin typeface="Helvetica" charset="0"/>
                <a:ea typeface="ＭＳ Ｐゴシック" charset="0"/>
                <a:cs typeface="Helvetica" charset="0"/>
                <a:sym typeface="Helvetica" charset="0"/>
              </a:rPr>
              <a:t>時</a:t>
            </a:r>
            <a:r>
              <a:rPr lang="en-US" altLang="ja-JP" sz="2500" dirty="0">
                <a:latin typeface="Helvetica" charset="0"/>
                <a:ea typeface="ＭＳ Ｐゴシック" charset="0"/>
                <a:cs typeface="Helvetica" charset="0"/>
                <a:sym typeface="Helvetica" charset="0"/>
              </a:rPr>
              <a:t>〜17</a:t>
            </a:r>
            <a:r>
              <a:rPr lang="ja-JP" altLang="en-US" sz="2500" dirty="0">
                <a:latin typeface="Helvetica" charset="0"/>
                <a:ea typeface="ＭＳ Ｐゴシック" charset="0"/>
                <a:cs typeface="Helvetica" charset="0"/>
                <a:sym typeface="Helvetica" charset="0"/>
              </a:rPr>
              <a:t>時</a:t>
            </a:r>
            <a:r>
              <a:rPr lang="en-US" altLang="ja-JP" sz="2500" dirty="0" smtClean="0">
                <a:latin typeface="Helvetica" charset="0"/>
                <a:ea typeface="ＭＳ Ｐゴシック" charset="0"/>
                <a:cs typeface="Helvetica" charset="0"/>
                <a:sym typeface="Helvetica" charset="0"/>
              </a:rPr>
              <a:t>)10F</a:t>
            </a:r>
            <a:r>
              <a:rPr lang="ja-JP" altLang="en-US" sz="2500" dirty="0" smtClean="0">
                <a:latin typeface="Helvetica" charset="0"/>
                <a:ea typeface="ＭＳ Ｐゴシック" charset="0"/>
                <a:cs typeface="Helvetica" charset="0"/>
                <a:sym typeface="Helvetica" charset="0"/>
              </a:rPr>
              <a:t>受付で</a:t>
            </a:r>
            <a:r>
              <a:rPr lang="ja-JP" altLang="en-US" sz="2500" dirty="0" smtClean="0">
                <a:latin typeface="Helvetica" charset="0"/>
                <a:ea typeface="ＭＳ Ｐゴシック" charset="0"/>
                <a:cs typeface="Helvetica" charset="0"/>
                <a:sym typeface="Helvetica" charset="0"/>
              </a:rPr>
              <a:t>支払い</a:t>
            </a:r>
            <a:r>
              <a:rPr lang="ja-JP" altLang="en-US" sz="2500" dirty="0" smtClean="0">
                <a:latin typeface="Helvetica" charset="0"/>
                <a:ea typeface="ＭＳ Ｐゴシック" charset="0"/>
                <a:cs typeface="Helvetica" charset="0"/>
                <a:sym typeface="Helvetica" charset="0"/>
              </a:rPr>
              <a:t>して参加証</a:t>
            </a:r>
            <a:endParaRPr lang="en-US" altLang="ja-JP" sz="2500" dirty="0">
              <a:latin typeface="Helvetica" charset="0"/>
              <a:ea typeface="ＭＳ Ｐゴシック" charset="0"/>
              <a:cs typeface="Helvetica" charset="0"/>
              <a:sym typeface="Helvetica" charset="0"/>
            </a:endParaRPr>
          </a:p>
          <a:p>
            <a:pPr marL="663006" lvl="1" indent="-257836" defTabSz="651844">
              <a:lnSpc>
                <a:spcPct val="83000"/>
              </a:lnSpc>
              <a:spcBef>
                <a:spcPct val="0"/>
              </a:spcBef>
              <a:buClr>
                <a:srgbClr val="000000"/>
              </a:buClr>
              <a:buSzPct val="75000"/>
              <a:buFont typeface="Symbol" charset="0"/>
              <a:buChar char="•"/>
            </a:pPr>
            <a:r>
              <a:rPr lang="ja-JP" altLang="en-US" sz="2500" dirty="0" smtClean="0">
                <a:latin typeface="Helvetica" charset="0"/>
                <a:ea typeface="ＭＳ Ｐゴシック" charset="0"/>
                <a:cs typeface="Helvetica" charset="0"/>
                <a:sym typeface="Helvetica" charset="0"/>
              </a:rPr>
              <a:t>懇親会場は参加証</a:t>
            </a:r>
            <a:r>
              <a:rPr lang="ja-JP" altLang="en-US" sz="2500" dirty="0" smtClean="0">
                <a:latin typeface="Helvetica" charset="0"/>
                <a:ea typeface="ＭＳ Ｐゴシック" charset="0"/>
                <a:cs typeface="Helvetica" charset="0"/>
                <a:sym typeface="Helvetica" charset="0"/>
              </a:rPr>
              <a:t>を</a:t>
            </a:r>
            <a:r>
              <a:rPr lang="ja-JP" altLang="en-US" sz="2500" dirty="0">
                <a:latin typeface="Helvetica" charset="0"/>
                <a:ea typeface="ＭＳ Ｐゴシック" charset="0"/>
                <a:cs typeface="Helvetica" charset="0"/>
                <a:sym typeface="Helvetica" charset="0"/>
              </a:rPr>
              <a:t>提示して入ってください</a:t>
            </a:r>
            <a:endParaRPr lang="en-US" altLang="ja-JP" sz="2500" dirty="0">
              <a:latin typeface="Helvetica" charset="0"/>
              <a:ea typeface="ＭＳ Ｐゴシック" charset="0"/>
              <a:cs typeface="Helvetica" charset="0"/>
              <a:sym typeface="Helvetica" charset="0"/>
            </a:endParaRPr>
          </a:p>
          <a:p>
            <a:pPr marL="663006" lvl="1" indent="-257836" defTabSz="651844">
              <a:lnSpc>
                <a:spcPct val="83000"/>
              </a:lnSpc>
              <a:spcBef>
                <a:spcPct val="0"/>
              </a:spcBef>
              <a:buClr>
                <a:srgbClr val="000000"/>
              </a:buClr>
              <a:buSzPct val="75000"/>
              <a:buFont typeface="Symbol" charset="0"/>
              <a:buChar char="•"/>
            </a:pPr>
            <a:r>
              <a:rPr lang="ja-JP" altLang="en-US" sz="2500" dirty="0">
                <a:latin typeface="Helvetica" charset="0"/>
                <a:ea typeface="ＭＳ Ｐゴシック" charset="0"/>
                <a:cs typeface="Helvetica" charset="0"/>
                <a:sym typeface="Helvetica" charset="0"/>
              </a:rPr>
              <a:t>ちょっと離れています。地図は受付</a:t>
            </a:r>
            <a:r>
              <a:rPr lang="ja-JP" altLang="en-US" sz="2500" dirty="0" smtClean="0">
                <a:latin typeface="Helvetica" charset="0"/>
                <a:ea typeface="ＭＳ Ｐゴシック" charset="0"/>
                <a:cs typeface="Helvetica" charset="0"/>
                <a:sym typeface="Helvetica" charset="0"/>
              </a:rPr>
              <a:t>に</a:t>
            </a:r>
            <a:endParaRPr lang="en-US" altLang="ja-JP" sz="2500" dirty="0" smtClean="0">
              <a:latin typeface="Helvetica" charset="0"/>
              <a:ea typeface="ＭＳ Ｐゴシック" charset="0"/>
              <a:cs typeface="Helvetica" charset="0"/>
              <a:sym typeface="Helvetica" charset="0"/>
            </a:endParaRPr>
          </a:p>
          <a:p>
            <a:pPr marL="663006" lvl="1" indent="-257836" defTabSz="651844">
              <a:lnSpc>
                <a:spcPct val="83000"/>
              </a:lnSpc>
              <a:spcBef>
                <a:spcPct val="0"/>
              </a:spcBef>
              <a:buClr>
                <a:srgbClr val="000000"/>
              </a:buClr>
              <a:buSzPct val="75000"/>
              <a:buFont typeface="Symbol" charset="0"/>
              <a:buChar char="•"/>
            </a:pPr>
            <a:endParaRPr lang="en-US" altLang="ja-JP" sz="2500" dirty="0">
              <a:latin typeface="Helvetica" charset="0"/>
              <a:ea typeface="ＭＳ Ｐゴシック" charset="0"/>
              <a:cs typeface="Helvetica" charset="0"/>
              <a:sym typeface="Helvetica" charset="0"/>
            </a:endParaRPr>
          </a:p>
          <a:p>
            <a:pPr marL="75899" indent="0" defTabSz="651844">
              <a:lnSpc>
                <a:spcPct val="83000"/>
              </a:lnSpc>
              <a:spcBef>
                <a:spcPct val="0"/>
              </a:spcBef>
              <a:buClr>
                <a:srgbClr val="0E594D"/>
              </a:buClr>
              <a:buSzPct val="45000"/>
              <a:buNone/>
            </a:pPr>
            <a:r>
              <a:rPr lang="en-US" altLang="ja-JP" sz="2800" dirty="0">
                <a:latin typeface="Helvetica" charset="0"/>
                <a:cs typeface="Helvetica" charset="0"/>
                <a:sym typeface="Helvetica" charset="0"/>
              </a:rPr>
              <a:t>18</a:t>
            </a:r>
            <a:r>
              <a:rPr lang="ja-JP" altLang="en-US" sz="2800" dirty="0">
                <a:latin typeface="Helvetica" charset="0"/>
                <a:cs typeface="Helvetica" charset="0"/>
                <a:sym typeface="Helvetica" charset="0"/>
              </a:rPr>
              <a:t>時半乾杯</a:t>
            </a:r>
            <a:r>
              <a:rPr lang="ja-JP" altLang="en-US" sz="2800" dirty="0" smtClean="0">
                <a:latin typeface="Helvetica" charset="0"/>
                <a:cs typeface="Helvetica" charset="0"/>
                <a:sym typeface="Helvetica" charset="0"/>
              </a:rPr>
              <a:t>：</a:t>
            </a:r>
            <a:r>
              <a:rPr lang="ja-JP" altLang="en-US" sz="2800" dirty="0" smtClean="0">
                <a:latin typeface="Helvetica" charset="0"/>
                <a:cs typeface="Helvetica" charset="0"/>
                <a:sym typeface="Helvetica" charset="0"/>
              </a:rPr>
              <a:t>う</a:t>
            </a:r>
            <a:r>
              <a:rPr lang="ja-JP" altLang="en-US" sz="2800" dirty="0" smtClean="0">
                <a:latin typeface="Helvetica" charset="0"/>
                <a:cs typeface="Helvetica" charset="0"/>
                <a:sym typeface="Helvetica" charset="0"/>
              </a:rPr>
              <a:t>りは</a:t>
            </a:r>
            <a:r>
              <a:rPr lang="ja-JP" altLang="en-US" sz="2800" dirty="0">
                <a:latin typeface="Helvetica" charset="0"/>
                <a:cs typeface="Helvetica" charset="0"/>
                <a:sym typeface="Helvetica" charset="0"/>
              </a:rPr>
              <a:t>ステーキと寿司食べ放題</a:t>
            </a:r>
            <a:endParaRPr lang="en-US" altLang="ja-JP" sz="2800" dirty="0">
              <a:latin typeface="Helvetica" charset="0"/>
              <a:cs typeface="Helvetica" charset="0"/>
              <a:sym typeface="Helvetica" charset="0"/>
            </a:endParaRPr>
          </a:p>
          <a:p>
            <a:pPr marL="75899" indent="0" defTabSz="651844">
              <a:lnSpc>
                <a:spcPct val="83000"/>
              </a:lnSpc>
              <a:spcBef>
                <a:spcPct val="0"/>
              </a:spcBef>
              <a:buClr>
                <a:srgbClr val="0E594D"/>
              </a:buClr>
              <a:buSzPct val="45000"/>
              <a:buNone/>
            </a:pPr>
            <a:endParaRPr lang="en-US" altLang="ja-JP" sz="2800" dirty="0" smtClean="0">
              <a:latin typeface="Helvetica" charset="0"/>
              <a:cs typeface="Helvetica" charset="0"/>
              <a:sym typeface="Helvetica" charset="0"/>
            </a:endParaRPr>
          </a:p>
          <a:p>
            <a:pPr marL="75899" indent="0" defTabSz="651844">
              <a:lnSpc>
                <a:spcPct val="83000"/>
              </a:lnSpc>
              <a:spcBef>
                <a:spcPct val="0"/>
              </a:spcBef>
              <a:buClr>
                <a:srgbClr val="0E594D"/>
              </a:buClr>
              <a:buSzPct val="45000"/>
              <a:buNone/>
            </a:pPr>
            <a:r>
              <a:rPr lang="en-US" altLang="ja-JP" sz="2800" dirty="0" smtClean="0">
                <a:latin typeface="Helvetica" charset="0"/>
                <a:cs typeface="Helvetica" charset="0"/>
                <a:sym typeface="Helvetica" charset="0"/>
              </a:rPr>
              <a:t>20</a:t>
            </a:r>
            <a:r>
              <a:rPr lang="ja-JP" altLang="en-US" sz="2800" dirty="0">
                <a:latin typeface="Helvetica" charset="0"/>
                <a:cs typeface="Helvetica" charset="0"/>
                <a:sym typeface="Helvetica" charset="0"/>
              </a:rPr>
              <a:t>時半にエレベータが止まります</a:t>
            </a:r>
            <a:endParaRPr lang="en-US" altLang="ja-JP" sz="2800" dirty="0">
              <a:latin typeface="Helvetica" charset="0"/>
              <a:cs typeface="Helvetica" charset="0"/>
              <a:sym typeface="Helvetica" charset="0"/>
            </a:endParaRPr>
          </a:p>
          <a:p>
            <a:pPr marL="663006" lvl="1" indent="-257836" defTabSz="651844">
              <a:lnSpc>
                <a:spcPct val="83000"/>
              </a:lnSpc>
              <a:spcBef>
                <a:spcPct val="0"/>
              </a:spcBef>
              <a:buClr>
                <a:srgbClr val="000000"/>
              </a:buClr>
              <a:buSzPct val="75000"/>
              <a:buFont typeface="Symbol" charset="0"/>
              <a:buChar char="•"/>
            </a:pPr>
            <a:r>
              <a:rPr lang="ja-JP" altLang="en-US" sz="2500" dirty="0">
                <a:latin typeface="Helvetica" charset="0"/>
                <a:ea typeface="ＭＳ Ｐゴシック" charset="0"/>
                <a:cs typeface="Helvetica" charset="0"/>
                <a:sym typeface="Helvetica" charset="0"/>
              </a:rPr>
              <a:t>従業員用を使ってください</a:t>
            </a:r>
            <a:endParaRPr lang="ja-JP" altLang="en-US" dirty="0"/>
          </a:p>
          <a:p>
            <a:endParaRPr lang="ja-JP" altLang="en-US" dirty="0"/>
          </a:p>
        </p:txBody>
      </p:sp>
      <p:sp>
        <p:nvSpPr>
          <p:cNvPr id="6" name="日付プレースホルダ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2012/11/9</a:t>
            </a:r>
            <a:endParaRPr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KOF2012</a:t>
            </a:r>
            <a:r>
              <a:rPr lang="ja-JP" altLang="en-US" smtClean="0"/>
              <a:t>オープニング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556800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b="1" dirty="0">
                <a:solidFill>
                  <a:srgbClr val="333333"/>
                </a:solidFill>
                <a:latin typeface="Helvetica" charset="0"/>
                <a:cs typeface="Helvetica" charset="0"/>
                <a:sym typeface="Helvetica" charset="0"/>
              </a:rPr>
              <a:t>懇親会：ビッフェ</a:t>
            </a:r>
            <a:r>
              <a:rPr lang="ja-JP" altLang="en-US" b="1" dirty="0" smtClean="0">
                <a:solidFill>
                  <a:srgbClr val="333333"/>
                </a:solidFill>
                <a:latin typeface="Helvetica" charset="0"/>
                <a:cs typeface="Helvetica" charset="0"/>
                <a:sym typeface="Helvetica" charset="0"/>
              </a:rPr>
              <a:t>左近</a:t>
            </a:r>
            <a:r>
              <a:rPr lang="en-US" altLang="ja-JP" b="1" dirty="0" smtClean="0">
                <a:solidFill>
                  <a:srgbClr val="333333"/>
                </a:solidFill>
                <a:latin typeface="Helvetica" charset="0"/>
                <a:cs typeface="Helvetica" charset="0"/>
                <a:sym typeface="Helvetica" charset="0"/>
              </a:rPr>
              <a:t/>
            </a:r>
            <a:br>
              <a:rPr lang="en-US" altLang="ja-JP" b="1" dirty="0" smtClean="0">
                <a:solidFill>
                  <a:srgbClr val="333333"/>
                </a:solidFill>
                <a:latin typeface="Helvetica" charset="0"/>
                <a:cs typeface="Helvetica" charset="0"/>
                <a:sym typeface="Helvetica" charset="0"/>
              </a:rPr>
            </a:br>
            <a:r>
              <a:rPr lang="ja-JP" altLang="en-US" sz="3100" b="1" dirty="0" smtClean="0">
                <a:solidFill>
                  <a:srgbClr val="333333"/>
                </a:solidFill>
                <a:latin typeface="Helvetica" charset="0"/>
                <a:cs typeface="Helvetica" charset="0"/>
                <a:sym typeface="Helvetica" charset="0"/>
              </a:rPr>
              <a:t>寄付</a:t>
            </a:r>
            <a:endParaRPr lang="ja-JP" altLang="en-US" sz="31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75900" indent="0" defTabSz="651844">
              <a:lnSpc>
                <a:spcPct val="83000"/>
              </a:lnSpc>
              <a:spcBef>
                <a:spcPct val="0"/>
              </a:spcBef>
              <a:buClr>
                <a:srgbClr val="0E594D"/>
              </a:buClr>
              <a:buSzPct val="45000"/>
              <a:buNone/>
            </a:pPr>
            <a:endParaRPr lang="en-US" altLang="ja-JP" sz="2900" dirty="0" smtClean="0">
              <a:latin typeface="Helvetica" charset="0"/>
              <a:cs typeface="Helvetica" charset="0"/>
              <a:sym typeface="Helvetica" charset="0"/>
            </a:endParaRPr>
          </a:p>
          <a:p>
            <a:pPr marL="75900" indent="0" defTabSz="651844">
              <a:lnSpc>
                <a:spcPct val="83000"/>
              </a:lnSpc>
              <a:spcBef>
                <a:spcPct val="0"/>
              </a:spcBef>
              <a:buClr>
                <a:srgbClr val="0E594D"/>
              </a:buClr>
              <a:buSzPct val="45000"/>
              <a:buNone/>
            </a:pPr>
            <a:r>
              <a:rPr lang="ja-JP" altLang="en-US" sz="2900" dirty="0" smtClean="0">
                <a:latin typeface="Helvetica" charset="0"/>
                <a:cs typeface="Helvetica" charset="0"/>
                <a:sym typeface="Helvetica" charset="0"/>
              </a:rPr>
              <a:t>今年も</a:t>
            </a:r>
            <a:r>
              <a:rPr lang="ja-JP" altLang="en-US" sz="2900" dirty="0" smtClean="0">
                <a:latin typeface="Helvetica" charset="0"/>
                <a:cs typeface="Helvetica" charset="0"/>
                <a:sym typeface="Helvetica" charset="0"/>
              </a:rPr>
              <a:t>ベルギー</a:t>
            </a:r>
            <a:r>
              <a:rPr lang="ja-JP" altLang="en-US" sz="2900" dirty="0" smtClean="0">
                <a:latin typeface="Helvetica" charset="0"/>
                <a:cs typeface="Helvetica" charset="0"/>
                <a:sym typeface="Helvetica" charset="0"/>
              </a:rPr>
              <a:t>ビールと</a:t>
            </a:r>
            <a:r>
              <a:rPr lang="ja-JP" altLang="en-US" sz="2900" dirty="0">
                <a:latin typeface="Helvetica" charset="0"/>
                <a:cs typeface="Helvetica" charset="0"/>
                <a:sym typeface="Helvetica" charset="0"/>
              </a:rPr>
              <a:t>、大関</a:t>
            </a:r>
            <a:r>
              <a:rPr lang="ja-JP" altLang="en-US" sz="2900" dirty="0" smtClean="0">
                <a:latin typeface="Helvetica" charset="0"/>
                <a:cs typeface="Helvetica" charset="0"/>
                <a:sym typeface="Helvetica" charset="0"/>
              </a:rPr>
              <a:t>から</a:t>
            </a:r>
            <a:endParaRPr lang="en-US" altLang="ja-JP" sz="2900" dirty="0" smtClean="0">
              <a:latin typeface="Helvetica" charset="0"/>
              <a:cs typeface="Helvetica" charset="0"/>
              <a:sym typeface="Helvetica" charset="0"/>
            </a:endParaRPr>
          </a:p>
          <a:p>
            <a:pPr marL="75900" indent="0" defTabSz="651844">
              <a:lnSpc>
                <a:spcPct val="83000"/>
              </a:lnSpc>
              <a:spcBef>
                <a:spcPct val="0"/>
              </a:spcBef>
              <a:buClr>
                <a:srgbClr val="0E594D"/>
              </a:buClr>
              <a:buSzPct val="45000"/>
              <a:buNone/>
            </a:pPr>
            <a:endParaRPr lang="en-US" altLang="ja-JP" sz="2900" dirty="0">
              <a:latin typeface="Helvetica" charset="0"/>
              <a:cs typeface="Helvetica" charset="0"/>
              <a:sym typeface="Helvetica" charset="0"/>
            </a:endParaRPr>
          </a:p>
          <a:p>
            <a:pPr marL="75900" indent="0" defTabSz="651844">
              <a:lnSpc>
                <a:spcPct val="83000"/>
              </a:lnSpc>
              <a:spcBef>
                <a:spcPct val="0"/>
              </a:spcBef>
              <a:buClr>
                <a:srgbClr val="0E594D"/>
              </a:buClr>
              <a:buSzPct val="45000"/>
              <a:buNone/>
            </a:pPr>
            <a:r>
              <a:rPr lang="ja-JP" altLang="en-US" sz="2900" dirty="0" smtClean="0">
                <a:latin typeface="Helvetica" charset="0"/>
                <a:cs typeface="Helvetica" charset="0"/>
                <a:sym typeface="Helvetica" charset="0"/>
              </a:rPr>
              <a:t>ビールスポンサー提供</a:t>
            </a:r>
            <a:endParaRPr lang="en-US" altLang="ja-JP" sz="2900" dirty="0">
              <a:latin typeface="Helvetica" charset="0"/>
              <a:cs typeface="Helvetica" charset="0"/>
              <a:sym typeface="Helvetica" charset="0"/>
            </a:endParaRPr>
          </a:p>
          <a:p>
            <a:pPr marL="369453" indent="-293553" defTabSz="651844">
              <a:lnSpc>
                <a:spcPct val="83000"/>
              </a:lnSpc>
              <a:spcBef>
                <a:spcPct val="0"/>
              </a:spcBef>
              <a:buClr>
                <a:srgbClr val="0E594D"/>
              </a:buClr>
              <a:buSzPct val="45000"/>
              <a:buFont typeface="Wingdings" charset="0"/>
              <a:buChar char="•"/>
            </a:pPr>
            <a:endParaRPr lang="en-US" altLang="ja-JP" sz="2900" dirty="0">
              <a:latin typeface="Helvetica" charset="0"/>
              <a:cs typeface="Helvetica" charset="0"/>
              <a:sym typeface="Helvetica" charset="0"/>
            </a:endParaRPr>
          </a:p>
          <a:p>
            <a:pPr marL="723279" lvl="1" indent="-519020" defTabSz="651844">
              <a:lnSpc>
                <a:spcPct val="83000"/>
              </a:lnSpc>
              <a:spcBef>
                <a:spcPct val="0"/>
              </a:spcBef>
              <a:buClr>
                <a:srgbClr val="000000"/>
              </a:buClr>
              <a:buSzPct val="75000"/>
              <a:buFont typeface="Symbol" charset="0"/>
              <a:buChar char="•"/>
            </a:pPr>
            <a:r>
              <a:rPr lang="ja-JP" altLang="en-US" sz="2500" dirty="0">
                <a:latin typeface="Helvetica" charset="0"/>
                <a:ea typeface="ＭＳ Ｐゴシック" charset="0"/>
                <a:cs typeface="Helvetica" charset="0"/>
                <a:sym typeface="Helvetica" charset="0"/>
              </a:rPr>
              <a:t>ケストリッツァ・シュバルツ　生樽　</a:t>
            </a:r>
            <a:r>
              <a:rPr lang="en-US" altLang="ja-JP" sz="2500" dirty="0">
                <a:latin typeface="Helvetica" charset="0"/>
                <a:ea typeface="ＭＳ Ｐゴシック" charset="0"/>
                <a:cs typeface="Helvetica" charset="0"/>
                <a:sym typeface="Helvetica" charset="0"/>
              </a:rPr>
              <a:t>30L</a:t>
            </a:r>
          </a:p>
          <a:p>
            <a:pPr marL="723279" lvl="1" indent="-519020" defTabSz="651844">
              <a:lnSpc>
                <a:spcPct val="83000"/>
              </a:lnSpc>
              <a:spcBef>
                <a:spcPct val="0"/>
              </a:spcBef>
              <a:buClr>
                <a:srgbClr val="000000"/>
              </a:buClr>
              <a:buSzPct val="75000"/>
              <a:buFont typeface="Symbol" charset="0"/>
              <a:buChar char="•"/>
            </a:pPr>
            <a:r>
              <a:rPr lang="ja-JP" altLang="en-US" sz="2500" dirty="0">
                <a:latin typeface="Helvetica" charset="0"/>
                <a:ea typeface="ＭＳ Ｐゴシック" charset="0"/>
                <a:cs typeface="Helvetica" charset="0"/>
                <a:sym typeface="Helvetica" charset="0"/>
              </a:rPr>
              <a:t>ヒューガルテンホワイト　　</a:t>
            </a:r>
            <a:r>
              <a:rPr lang="en-US" altLang="ja-JP" sz="2500" dirty="0" smtClean="0">
                <a:latin typeface="Helvetica" charset="0"/>
                <a:ea typeface="ＭＳ Ｐゴシック" charset="0"/>
                <a:cs typeface="Helvetica" charset="0"/>
                <a:sym typeface="Helvetica" charset="0"/>
              </a:rPr>
              <a:t> </a:t>
            </a:r>
            <a:r>
              <a:rPr lang="ja-JP" altLang="en-US" sz="2500" dirty="0" smtClean="0">
                <a:latin typeface="Helvetica" charset="0"/>
                <a:ea typeface="ＭＳ Ｐゴシック" charset="0"/>
                <a:cs typeface="Helvetica" charset="0"/>
                <a:sym typeface="Helvetica" charset="0"/>
              </a:rPr>
              <a:t>生</a:t>
            </a:r>
            <a:r>
              <a:rPr lang="ja-JP" altLang="en-US" sz="2500" dirty="0">
                <a:latin typeface="Helvetica" charset="0"/>
                <a:ea typeface="ＭＳ Ｐゴシック" charset="0"/>
                <a:cs typeface="Helvetica" charset="0"/>
                <a:sym typeface="Helvetica" charset="0"/>
              </a:rPr>
              <a:t>樽　</a:t>
            </a:r>
            <a:r>
              <a:rPr lang="en-US" altLang="ja-JP" sz="2500" dirty="0" smtClean="0">
                <a:latin typeface="Helvetica" charset="0"/>
                <a:ea typeface="ＭＳ Ｐゴシック" charset="0"/>
                <a:cs typeface="Helvetica" charset="0"/>
                <a:sym typeface="Helvetica" charset="0"/>
              </a:rPr>
              <a:t>20L</a:t>
            </a:r>
            <a:endParaRPr lang="en-US" altLang="ja-JP" sz="2500" dirty="0">
              <a:latin typeface="Helvetica" charset="0"/>
              <a:ea typeface="ＭＳ Ｐゴシック" charset="0"/>
              <a:cs typeface="Helvetica" charset="0"/>
              <a:sym typeface="Helvetica" charset="0"/>
            </a:endParaRPr>
          </a:p>
          <a:p>
            <a:pPr marL="369453" indent="-293553" defTabSz="651844">
              <a:lnSpc>
                <a:spcPct val="83000"/>
              </a:lnSpc>
              <a:spcBef>
                <a:spcPct val="0"/>
              </a:spcBef>
              <a:buClr>
                <a:srgbClr val="0E594D"/>
              </a:buClr>
              <a:buSzPct val="45000"/>
              <a:buFont typeface="Wingdings" charset="0"/>
              <a:buChar char="•"/>
            </a:pPr>
            <a:endParaRPr lang="en-US" altLang="ja-JP" sz="2900" dirty="0" smtClean="0">
              <a:latin typeface="Helvetica" charset="0"/>
              <a:cs typeface="Helvetica" charset="0"/>
              <a:sym typeface="Helvetica" charset="0"/>
            </a:endParaRPr>
          </a:p>
          <a:p>
            <a:pPr marL="75900" indent="0" defTabSz="651844">
              <a:lnSpc>
                <a:spcPct val="83000"/>
              </a:lnSpc>
              <a:spcBef>
                <a:spcPct val="0"/>
              </a:spcBef>
              <a:buClr>
                <a:srgbClr val="0E594D"/>
              </a:buClr>
              <a:buSzPct val="45000"/>
              <a:buNone/>
            </a:pPr>
            <a:r>
              <a:rPr lang="ja-JP" altLang="en-US" sz="2900" dirty="0" smtClean="0">
                <a:latin typeface="Helvetica" charset="0"/>
                <a:cs typeface="Helvetica" charset="0"/>
                <a:sym typeface="Helvetica" charset="0"/>
              </a:rPr>
              <a:t>大関から</a:t>
            </a:r>
            <a:endParaRPr lang="en-US" altLang="ja-JP" sz="2900" dirty="0" smtClean="0">
              <a:latin typeface="Helvetica" charset="0"/>
              <a:cs typeface="Helvetica" charset="0"/>
              <a:sym typeface="Helvetica" charset="0"/>
            </a:endParaRPr>
          </a:p>
          <a:p>
            <a:pPr marL="75900" indent="0" defTabSz="651844">
              <a:lnSpc>
                <a:spcPct val="83000"/>
              </a:lnSpc>
              <a:spcBef>
                <a:spcPct val="0"/>
              </a:spcBef>
              <a:buClr>
                <a:srgbClr val="0E594D"/>
              </a:buClr>
              <a:buSzPct val="45000"/>
              <a:buNone/>
            </a:pPr>
            <a:endParaRPr lang="en-US" altLang="ja-JP" sz="2900" dirty="0">
              <a:latin typeface="Helvetica" charset="0"/>
              <a:cs typeface="Helvetica" charset="0"/>
              <a:sym typeface="Helvetica" charset="0"/>
            </a:endParaRPr>
          </a:p>
          <a:p>
            <a:pPr marL="723279" lvl="1" indent="-519020" defTabSz="651844">
              <a:lnSpc>
                <a:spcPct val="83000"/>
              </a:lnSpc>
              <a:spcBef>
                <a:spcPct val="0"/>
              </a:spcBef>
              <a:buClr>
                <a:srgbClr val="000000"/>
              </a:buClr>
              <a:buSzPct val="75000"/>
              <a:buFont typeface="Symbol" charset="0"/>
              <a:buChar char="•"/>
            </a:pPr>
            <a:r>
              <a:rPr lang="ja-JP" altLang="en-US" sz="2500" dirty="0">
                <a:latin typeface="Helvetica" charset="0"/>
                <a:ea typeface="ＭＳ Ｐゴシック" charset="0"/>
                <a:cs typeface="Helvetica" charset="0"/>
                <a:sym typeface="Helvetica" charset="0"/>
              </a:rPr>
              <a:t>大坂屋長兵衛</a:t>
            </a:r>
            <a:r>
              <a:rPr lang="ja-JP" altLang="en-US" sz="2500" dirty="0" smtClean="0">
                <a:latin typeface="Helvetica" charset="0"/>
                <a:ea typeface="ＭＳ Ｐゴシック" charset="0"/>
                <a:cs typeface="Helvetica" charset="0"/>
                <a:sym typeface="Helvetica" charset="0"/>
              </a:rPr>
              <a:t>大吟醸</a:t>
            </a:r>
            <a:endParaRPr lang="en-US" altLang="ja-JP" sz="2500" dirty="0" smtClean="0">
              <a:latin typeface="Helvetica" charset="0"/>
              <a:ea typeface="ＭＳ Ｐゴシック" charset="0"/>
              <a:cs typeface="Helvetica" charset="0"/>
              <a:sym typeface="Helvetica" charset="0"/>
            </a:endParaRPr>
          </a:p>
          <a:p>
            <a:pPr marL="723279" lvl="1" indent="-519020" defTabSz="651844">
              <a:lnSpc>
                <a:spcPct val="83000"/>
              </a:lnSpc>
              <a:spcBef>
                <a:spcPct val="0"/>
              </a:spcBef>
              <a:buClr>
                <a:srgbClr val="000000"/>
              </a:buClr>
              <a:buSzPct val="75000"/>
              <a:buFont typeface="Symbol" charset="0"/>
              <a:buChar char="•"/>
            </a:pPr>
            <a:r>
              <a:rPr lang="ja-JP" altLang="en-US" sz="2500" dirty="0" smtClean="0">
                <a:latin typeface="Helvetica" charset="0"/>
                <a:ea typeface="ＭＳ Ｐゴシック" charset="0"/>
                <a:cs typeface="Helvetica" charset="0"/>
                <a:sym typeface="Helvetica" charset="0"/>
              </a:rPr>
              <a:t>辛丹波</a:t>
            </a:r>
            <a:endParaRPr lang="ja-JP" altLang="en-US" sz="2500" dirty="0">
              <a:latin typeface="Helvetica" charset="0"/>
              <a:ea typeface="ＭＳ Ｐゴシック" charset="0"/>
              <a:cs typeface="Helvetica" charset="0"/>
              <a:sym typeface="Helvetica" charset="0"/>
            </a:endParaRPr>
          </a:p>
          <a:p>
            <a:endParaRPr lang="ja-JP" altLang="en-US" dirty="0"/>
          </a:p>
        </p:txBody>
      </p:sp>
      <p:sp>
        <p:nvSpPr>
          <p:cNvPr id="6" name="日付プレースホルダ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2012/11/9</a:t>
            </a:r>
            <a:endParaRPr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KOF2012</a:t>
            </a:r>
            <a:r>
              <a:rPr lang="ja-JP" altLang="en-US" smtClean="0"/>
              <a:t>オープニング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72018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498084"/>
            <a:ext cx="8229600" cy="644916"/>
          </a:xfrm>
        </p:spPr>
        <p:txBody>
          <a:bodyPr/>
          <a:lstStyle/>
          <a:p>
            <a:r>
              <a:rPr lang="en-US" altLang="ja-JP" dirty="0" smtClean="0"/>
              <a:t>KOF</a:t>
            </a:r>
            <a:r>
              <a:rPr lang="ja-JP" altLang="en-US" dirty="0" smtClean="0"/>
              <a:t>スタッフ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実行委員</a:t>
            </a:r>
            <a:endParaRPr lang="en-US" altLang="ja-JP" dirty="0" smtClean="0"/>
          </a:p>
          <a:p>
            <a:pPr marL="0" indent="0">
              <a:buNone/>
            </a:pPr>
            <a:r>
              <a:rPr lang="en-US" altLang="ja-JP" dirty="0"/>
              <a:t>	</a:t>
            </a:r>
            <a:r>
              <a:rPr lang="en-US" altLang="ja-JP" dirty="0" smtClean="0"/>
              <a:t>ML</a:t>
            </a:r>
            <a:r>
              <a:rPr lang="ja-JP" altLang="en-US" dirty="0" smtClean="0"/>
              <a:t>　</a:t>
            </a:r>
            <a:r>
              <a:rPr lang="en-US" altLang="ja-JP" dirty="0" smtClean="0"/>
              <a:t>1500</a:t>
            </a:r>
            <a:r>
              <a:rPr lang="ja-JP" altLang="en-US" dirty="0" smtClean="0"/>
              <a:t>通を超えた</a:t>
            </a:r>
            <a:endParaRPr lang="en-US" altLang="ja-JP" dirty="0" smtClean="0"/>
          </a:p>
          <a:p>
            <a:pPr marL="0" indent="0">
              <a:buNone/>
            </a:pPr>
            <a:r>
              <a:rPr lang="en-US" altLang="ja-JP" dirty="0"/>
              <a:t>	</a:t>
            </a:r>
            <a:r>
              <a:rPr lang="en-US" altLang="ja-JP" dirty="0" err="1" smtClean="0"/>
              <a:t>WiKi</a:t>
            </a:r>
            <a:endParaRPr lang="en-US" altLang="ja-JP" dirty="0" smtClean="0"/>
          </a:p>
          <a:p>
            <a:pPr marL="0" indent="0">
              <a:buNone/>
            </a:pPr>
            <a:r>
              <a:rPr lang="en-US" altLang="ja-JP" dirty="0"/>
              <a:t>	</a:t>
            </a:r>
            <a:r>
              <a:rPr lang="ja-JP" altLang="en-US" dirty="0" smtClean="0"/>
              <a:t>オフミ</a:t>
            </a:r>
            <a:endParaRPr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dirty="0" smtClean="0"/>
              <a:t>ボランティア</a:t>
            </a:r>
            <a:endParaRPr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lang="ja-JP" altLang="en-US" dirty="0"/>
          </a:p>
        </p:txBody>
      </p:sp>
      <p:sp>
        <p:nvSpPr>
          <p:cNvPr id="6" name="日付プレースホルダ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2012/11/9</a:t>
            </a:r>
            <a:endParaRPr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KOF2012</a:t>
            </a:r>
            <a:r>
              <a:rPr lang="ja-JP" altLang="en-US" smtClean="0"/>
              <a:t>オープニング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560974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サーバント</a:t>
            </a:r>
            <a:r>
              <a:rPr lang="en-US" altLang="ja-JP" dirty="0" smtClean="0"/>
              <a:t> </a:t>
            </a:r>
            <a:r>
              <a:rPr lang="ja-JP" altLang="en-US" dirty="0" smtClean="0"/>
              <a:t>リーダーシップ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>
          <a:xfrm>
            <a:off x="457199" y="1219200"/>
            <a:ext cx="8555517" cy="4937760"/>
          </a:xfrm>
        </p:spPr>
        <p:txBody>
          <a:bodyPr/>
          <a:lstStyle/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endParaRPr lang="en-US" altLang="ja-JP" sz="6600" dirty="0" smtClean="0"/>
          </a:p>
          <a:p>
            <a:pPr marL="0" indent="0">
              <a:buNone/>
            </a:pPr>
            <a:r>
              <a:rPr lang="ja-JP" altLang="en-US" sz="6600" dirty="0" smtClean="0"/>
              <a:t>コミュニティの世代交代</a:t>
            </a:r>
            <a:endParaRPr lang="en-US" altLang="ja-JP" sz="6600" dirty="0" smtClean="0"/>
          </a:p>
          <a:p>
            <a:pPr marL="0" indent="0" algn="ctr">
              <a:buNone/>
            </a:pPr>
            <a:endParaRPr lang="en-US" altLang="ja-JP" sz="1200" dirty="0" smtClean="0"/>
          </a:p>
          <a:p>
            <a:pPr marL="0" indent="0" algn="ctr">
              <a:buNone/>
            </a:pPr>
            <a:endParaRPr lang="en-US" altLang="ja-JP" sz="1200" dirty="0"/>
          </a:p>
          <a:p>
            <a:pPr marL="0" indent="0" algn="ctr">
              <a:buNone/>
            </a:pPr>
            <a:r>
              <a:rPr lang="ja-JP" altLang="en-US" sz="1200" dirty="0" smtClean="0"/>
              <a:t>人を見る目</a:t>
            </a:r>
            <a:endParaRPr lang="ja-JP" altLang="en-US" sz="1200" dirty="0"/>
          </a:p>
        </p:txBody>
      </p:sp>
      <p:sp>
        <p:nvSpPr>
          <p:cNvPr id="6" name="日付プレースホルダ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2012/11/9</a:t>
            </a:r>
            <a:endParaRPr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KOF2012</a:t>
            </a:r>
            <a:r>
              <a:rPr lang="ja-JP" altLang="en-US" smtClean="0"/>
              <a:t>オープニング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704041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0.NHLtemplate">
  <a:themeElements>
    <a:clrScheme name="アース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アース">
      <a:majorFont>
        <a:latin typeface="Bookman Old Style"/>
        <a:ea typeface=""/>
        <a:cs typeface=""/>
        <a:font script="Grek" typeface="Cambria"/>
        <a:font script="Cyrl" typeface="Cambria"/>
        <a:font script="Jpan" typeface="ＭＳ 明朝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アース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0.NHLtemplate.potx</Template>
  <TotalTime>4144</TotalTime>
  <Words>440</Words>
  <Application>Microsoft Macintosh PowerPoint</Application>
  <PresentationFormat>画面に合わせる (4:3)</PresentationFormat>
  <Paragraphs>154</Paragraphs>
  <Slides>13</Slides>
  <Notes>2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14" baseType="lpstr">
      <vt:lpstr>0.NHLtemplate</vt:lpstr>
      <vt:lpstr> KOF2012オープニング</vt:lpstr>
      <vt:lpstr>KOF2012</vt:lpstr>
      <vt:lpstr>何故ネコミミ</vt:lpstr>
      <vt:lpstr>KOF2012</vt:lpstr>
      <vt:lpstr>KOF2012</vt:lpstr>
      <vt:lpstr>懇親会：ビッフェ左近 地図は受付に</vt:lpstr>
      <vt:lpstr>懇親会：ビッフェ左近 寄付</vt:lpstr>
      <vt:lpstr>KOFスタッフ</vt:lpstr>
      <vt:lpstr>サーバント リーダーシップ</vt:lpstr>
      <vt:lpstr>中野がチャレンジしたいこと</vt:lpstr>
      <vt:lpstr>PowerPoint プレゼンテーション</vt:lpstr>
      <vt:lpstr>ちょっと宣伝を</vt:lpstr>
      <vt:lpstr>KOFの参加者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Office 2004 体験版ユーザー</dc:creator>
  <cp:lastModifiedBy>中野 秀男</cp:lastModifiedBy>
  <cp:revision>12</cp:revision>
  <dcterms:created xsi:type="dcterms:W3CDTF">2012-09-03T12:40:43Z</dcterms:created>
  <dcterms:modified xsi:type="dcterms:W3CDTF">2012-11-10T04:25:47Z</dcterms:modified>
</cp:coreProperties>
</file>